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p:sldMasterIdLst>
    <p:sldMasterId id="2147483648" r:id="rId1"/>
  </p:sldMasterIdLst>
  <p:notesMasterIdLst>
    <p:notesMasterId r:id="rId9"/>
  </p:notesMasterIdLst>
  <p:sldIdLst>
    <p:sldId id="263" r:id="rId2"/>
    <p:sldId id="257" r:id="rId3"/>
    <p:sldId id="258" r:id="rId4"/>
    <p:sldId id="259" r:id="rId5"/>
    <p:sldId id="260" r:id="rId6"/>
    <p:sldId id="261" r:id="rId7"/>
    <p:sldId id="262" r:id="rId8"/>
  </p:sldIdLst>
  <p:sldSz cx="9144000" cy="5143500" type="screen16x9"/>
  <p:notesSz cx="6858000" cy="9144000"/>
  <p:embeddedFontLst>
    <p:embeddedFont>
      <p:font typeface="EB Garamond SemiBold" charset="0"/>
      <p:regular r:id="rId10"/>
      <p:bold r:id="rId11"/>
      <p:italic r:id="rId12"/>
      <p:boldItalic r:id="rId13"/>
    </p:embeddedFont>
    <p:embeddedFont>
      <p:font typeface="Public Sans" charset="0"/>
      <p:regular r:id="rId14"/>
      <p:bold r:id="rId15"/>
      <p:italic r:id="rId16"/>
      <p:boldItalic r:id="rId17"/>
    </p:embeddedFont>
    <p:embeddedFont>
      <p:font typeface="EB Garamond Medium" charset="0"/>
      <p:regular r:id="rId18"/>
      <p:bold r:id="rId19"/>
      <p:italic r:id="rId20"/>
      <p:boldItalic r:id="rId21"/>
    </p:embeddedFont>
    <p:embeddedFont>
      <p:font typeface="Segoe UI" pitchFamily="34" charset="0"/>
      <p:regular r:id="rId22"/>
      <p:bold r:id="rId23"/>
      <p:italic r:id="rId24"/>
      <p:boldItalic r:id="rId25"/>
    </p:embeddedFont>
    <p:embeddedFont>
      <p:font typeface="EB Garamond" charset="0"/>
      <p:regular r:id="rId26"/>
      <p:bold r:id="rId27"/>
      <p:italic r:id="rId28"/>
      <p:boldItalic r:id="rId29"/>
    </p:embeddedFont>
    <p:embeddedFont>
      <p:font typeface="Calibri"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iqyF+LDUuPGtczmEk9CVwKUKYhC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FEE"/>
    <a:srgbClr val="21366B"/>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A4BF2BA-0B32-4039-8D23-6E65AF0657F0}">
  <a:tblStyle styleId="{5A4BF2BA-0B32-4039-8D23-6E65AF0657F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9" d="100"/>
          <a:sy n="99" d="100"/>
        </p:scale>
        <p:origin x="-546" y="-234"/>
      </p:cViewPr>
      <p:guideLst>
        <p:guide orient="horz" pos="2395"/>
        <p:guide orient="horz" pos="1429"/>
        <p:guide orient="horz" pos="158"/>
        <p:guide orient="horz" pos="2787"/>
        <p:guide pos="2880"/>
        <p:guide pos="423"/>
        <p:guide pos="2001"/>
        <p:guide pos="33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 Type="http://schemas.openxmlformats.org/officeDocument/2006/relationships/slide" Target="slides/slide2.xml"/><Relationship Id="rId21" Type="http://schemas.openxmlformats.org/officeDocument/2006/relationships/font" Target="fonts/font12.fntdata"/><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font" Target="fonts/font24.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font" Target="fonts/font23.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36"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0" Type="http://schemas.openxmlformats.org/officeDocument/2006/relationships/font" Target="fonts/font21.fntdata"/><Relationship Id="rId35" Type="http://schemas.openxmlformats.org/officeDocument/2006/relationships/presProps" Target="presProps.xml"/></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png>
</file>

<file path=ppt/media/image36.jpeg>
</file>

<file path=ppt/media/image37.jpg>
</file>

<file path=ppt/media/image38.png>
</file>

<file path=ppt/media/image39.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19172645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p2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845" name="Google Shape;1845;p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1"/>
        <p:cNvGrpSpPr/>
        <p:nvPr/>
      </p:nvGrpSpPr>
      <p:grpSpPr>
        <a:xfrm>
          <a:off x="0" y="0"/>
          <a:ext cx="0" cy="0"/>
          <a:chOff x="0" y="0"/>
          <a:chExt cx="0" cy="0"/>
        </a:xfrm>
      </p:grpSpPr>
      <p:sp>
        <p:nvSpPr>
          <p:cNvPr id="1862" name="Google Shape;1862;g2139e008f0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3" name="Google Shape;1863;g2139e008f02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7" name="Google Shape;1877;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3" name="Google Shape;1883;p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3.jpeg"/><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4.jpe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91"/>
        <p:cNvGrpSpPr/>
        <p:nvPr/>
      </p:nvGrpSpPr>
      <p:grpSpPr>
        <a:xfrm>
          <a:off x="0" y="0"/>
          <a:ext cx="0" cy="0"/>
          <a:chOff x="0" y="0"/>
          <a:chExt cx="0" cy="0"/>
        </a:xfrm>
      </p:grpSpPr>
      <p:grpSp>
        <p:nvGrpSpPr>
          <p:cNvPr id="92" name="Google Shape;92;p223"/>
          <p:cNvGrpSpPr/>
          <p:nvPr/>
        </p:nvGrpSpPr>
        <p:grpSpPr>
          <a:xfrm>
            <a:off x="0" y="1"/>
            <a:ext cx="9143999" cy="5143499"/>
            <a:chOff x="0" y="1"/>
            <a:chExt cx="9144000" cy="5143500"/>
          </a:xfrm>
        </p:grpSpPr>
        <p:sp>
          <p:nvSpPr>
            <p:cNvPr id="93" name="Google Shape;93;p223"/>
            <p:cNvSpPr/>
            <p:nvPr/>
          </p:nvSpPr>
          <p:spPr>
            <a:xfrm>
              <a:off x="0" y="1"/>
              <a:ext cx="9144000" cy="5143500"/>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4" name="Google Shape;94;p223" descr="A group of people in clothing&#10;&#10;Description automatically generated with medium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2113280" y="456352"/>
              <a:ext cx="7030720" cy="4687147"/>
            </a:xfrm>
            <a:prstGeom prst="rect">
              <a:avLst/>
            </a:prstGeom>
            <a:noFill/>
            <a:ln>
              <a:noFill/>
            </a:ln>
          </p:spPr>
        </p:pic>
      </p:grpSp>
      <p:pic>
        <p:nvPicPr>
          <p:cNvPr id="95" name="Google Shape;95;p223"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96" name="Google Shape;96;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7" name="Google Shape;97;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extLst>
              <a:ext uri="{28A0092B-C50C-407E-A947-70E740481C1C}">
                <a14:useLocalDpi xmlns:a14="http://schemas.microsoft.com/office/drawing/2010/main" val="0"/>
              </a:ext>
            </a:extLst>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cstate="print">
            <a:alphaModFix/>
            <a:extLst>
              <a:ext uri="{28A0092B-C50C-407E-A947-70E740481C1C}">
                <a14:useLocalDpi xmlns:a14="http://schemas.microsoft.com/office/drawing/2010/main" val="0"/>
              </a:ext>
            </a:extLst>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extLst>
              <a:ext uri="{28A0092B-C50C-407E-A947-70E740481C1C}">
                <a14:useLocalDpi xmlns:a14="http://schemas.microsoft.com/office/drawing/2010/main" val="0"/>
              </a:ext>
            </a:extLst>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cstate="print">
            <a:alphaModFix/>
            <a:extLst>
              <a:ext uri="{28A0092B-C50C-407E-A947-70E740481C1C}">
                <a14:useLocalDpi xmlns:a14="http://schemas.microsoft.com/office/drawing/2010/main" val="0"/>
              </a:ext>
            </a:extLst>
          </a:blip>
          <a:srcRect t="-864"/>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extLst>
              <a:ext uri="{28A0092B-C50C-407E-A947-70E740481C1C}">
                <a14:useLocalDpi xmlns:a14="http://schemas.microsoft.com/office/drawing/2010/main" val="0"/>
              </a:ext>
            </a:extLst>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cstate="print">
            <a:alphaModFix/>
            <a:extLst>
              <a:ext uri="{28A0092B-C50C-407E-A947-70E740481C1C}">
                <a14:useLocalDpi xmlns:a14="http://schemas.microsoft.com/office/drawing/2010/main" val="0"/>
              </a:ext>
            </a:extLst>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extLst>
              <a:ext uri="{28A0092B-C50C-407E-A947-70E740481C1C}">
                <a14:useLocalDpi xmlns:a14="http://schemas.microsoft.com/office/drawing/2010/main" val="0"/>
              </a:ext>
            </a:extLst>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cstate="print">
            <a:alphaModFix/>
            <a:extLst>
              <a:ext uri="{28A0092B-C50C-407E-A947-70E740481C1C}">
                <a14:useLocalDpi xmlns:a14="http://schemas.microsoft.com/office/drawing/2010/main" val="0"/>
              </a:ext>
            </a:extLst>
          </a:blip>
          <a:srcRect t="-864"/>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cstate="print">
            <a:alphaModFix/>
            <a:extLst>
              <a:ext uri="{28A0092B-C50C-407E-A947-70E740481C1C}">
                <a14:useLocalDpi xmlns:a14="http://schemas.microsoft.com/office/drawing/2010/main" val="0"/>
              </a:ext>
            </a:extLst>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cstate="print">
            <a:alphaModFix/>
            <a:extLst>
              <a:ext uri="{28A0092B-C50C-407E-A947-70E740481C1C}">
                <a14:useLocalDpi xmlns:a14="http://schemas.microsoft.com/office/drawing/2010/main" val="0"/>
              </a:ext>
            </a:extLst>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cstate="print">
            <a:alphaModFix amt="85000"/>
            <a:extLst>
              <a:ext uri="{28A0092B-C50C-407E-A947-70E740481C1C}">
                <a14:useLocalDpi xmlns:a14="http://schemas.microsoft.com/office/drawing/2010/main" val="0"/>
              </a:ext>
            </a:extLst>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cstate="print">
            <a:alphaModFix amt="70000"/>
            <a:extLst>
              <a:ext uri="{28A0092B-C50C-407E-A947-70E740481C1C}">
                <a14:useLocalDpi xmlns:a14="http://schemas.microsoft.com/office/drawing/2010/main" val="0"/>
              </a:ext>
            </a:extLst>
          </a:blip>
          <a:srcRect/>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99"/>
        <p:cNvGrpSpPr/>
        <p:nvPr/>
      </p:nvGrpSpPr>
      <p:grpSpPr>
        <a:xfrm>
          <a:off x="0" y="0"/>
          <a:ext cx="0" cy="0"/>
          <a:chOff x="0" y="0"/>
          <a:chExt cx="0" cy="0"/>
        </a:xfrm>
      </p:grpSpPr>
      <p:sp>
        <p:nvSpPr>
          <p:cNvPr id="100" name="Google Shape;100;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1" name="Google Shape;101;p224"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102" name="Google Shape;102;p224"/>
          <p:cNvSpPr>
            <a:spLocks noGrp="1"/>
          </p:cNvSpPr>
          <p:nvPr>
            <p:ph type="pic" idx="2"/>
          </p:nvPr>
        </p:nvSpPr>
        <p:spPr>
          <a:xfrm>
            <a:off x="4734046" y="638171"/>
            <a:ext cx="4417249" cy="4030832"/>
          </a:xfrm>
          <a:prstGeom prst="rect">
            <a:avLst/>
          </a:prstGeom>
          <a:noFill/>
          <a:ln>
            <a:noFill/>
          </a:ln>
        </p:spPr>
      </p:sp>
      <p:sp>
        <p:nvSpPr>
          <p:cNvPr id="103" name="Google Shape;103;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4" name="Google Shape;104;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5" name="Google Shape;105;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Google Shape;106;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107"/>
        <p:cNvGrpSpPr/>
        <p:nvPr/>
      </p:nvGrpSpPr>
      <p:grpSpPr>
        <a:xfrm>
          <a:off x="0" y="0"/>
          <a:ext cx="0" cy="0"/>
          <a:chOff x="0" y="0"/>
          <a:chExt cx="0" cy="0"/>
        </a:xfrm>
      </p:grpSpPr>
      <p:sp>
        <p:nvSpPr>
          <p:cNvPr id="108" name="Google Shape;108;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9" name="Google Shape;109;p225"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110" name="Google Shape;110;p225"/>
          <p:cNvSpPr>
            <a:spLocks noGrp="1"/>
          </p:cNvSpPr>
          <p:nvPr>
            <p:ph type="pic" idx="2"/>
          </p:nvPr>
        </p:nvSpPr>
        <p:spPr>
          <a:xfrm>
            <a:off x="4734046" y="638171"/>
            <a:ext cx="4417249" cy="4030832"/>
          </a:xfrm>
          <a:prstGeom prst="rect">
            <a:avLst/>
          </a:prstGeom>
          <a:noFill/>
          <a:ln>
            <a:noFill/>
          </a:ln>
        </p:spPr>
      </p:sp>
      <p:sp>
        <p:nvSpPr>
          <p:cNvPr id="111" name="Google Shape;111;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2" name="Google Shape;112;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3" name="Google Shape;113;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4" name="Google Shape;114;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115"/>
        <p:cNvGrpSpPr/>
        <p:nvPr/>
      </p:nvGrpSpPr>
      <p:grpSpPr>
        <a:xfrm>
          <a:off x="0" y="0"/>
          <a:ext cx="0" cy="0"/>
          <a:chOff x="0" y="0"/>
          <a:chExt cx="0" cy="0"/>
        </a:xfrm>
      </p:grpSpPr>
      <p:sp>
        <p:nvSpPr>
          <p:cNvPr id="116" name="Google Shape;116;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17" name="Google Shape;117;p226"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118" name="Google Shape;118;p226"/>
          <p:cNvSpPr>
            <a:spLocks noGrp="1"/>
          </p:cNvSpPr>
          <p:nvPr>
            <p:ph type="pic" idx="2"/>
          </p:nvPr>
        </p:nvSpPr>
        <p:spPr>
          <a:xfrm>
            <a:off x="4734046" y="638171"/>
            <a:ext cx="4417249" cy="4030832"/>
          </a:xfrm>
          <a:prstGeom prst="rect">
            <a:avLst/>
          </a:prstGeom>
          <a:noFill/>
          <a:ln>
            <a:noFill/>
          </a:ln>
        </p:spPr>
      </p:sp>
      <p:sp>
        <p:nvSpPr>
          <p:cNvPr id="119" name="Google Shape;119;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0" name="Google Shape;120;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1" name="Google Shape;121;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 name="Google Shape;122;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23"/>
        <p:cNvGrpSpPr/>
        <p:nvPr/>
      </p:nvGrpSpPr>
      <p:grpSpPr>
        <a:xfrm>
          <a:off x="0" y="0"/>
          <a:ext cx="0" cy="0"/>
          <a:chOff x="0" y="0"/>
          <a:chExt cx="0" cy="0"/>
        </a:xfrm>
      </p:grpSpPr>
      <p:pic>
        <p:nvPicPr>
          <p:cNvPr id="124" name="Google Shape;124;p227"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125" name="Google Shape;125;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 name="Google Shape;126;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7" name="Google Shape;127;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28"/>
        <p:cNvGrpSpPr/>
        <p:nvPr/>
      </p:nvGrpSpPr>
      <p:grpSpPr>
        <a:xfrm>
          <a:off x="0" y="0"/>
          <a:ext cx="0" cy="0"/>
          <a:chOff x="0" y="0"/>
          <a:chExt cx="0" cy="0"/>
        </a:xfrm>
      </p:grpSpPr>
      <p:pic>
        <p:nvPicPr>
          <p:cNvPr id="129" name="Google Shape;129;p228"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130" name="Google Shape;130;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1" name="Google Shape;131;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 name="Google Shape;132;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3" name="Google Shape;133;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4" name="Google Shape;134;p228" descr="Application&#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2325914" y="1371153"/>
            <a:ext cx="4492172" cy="3617988"/>
          </a:xfrm>
          <a:prstGeom prst="rect">
            <a:avLst/>
          </a:prstGeom>
          <a:noFill/>
          <a:ln>
            <a:noFill/>
          </a:ln>
        </p:spPr>
      </p:pic>
      <p:sp>
        <p:nvSpPr>
          <p:cNvPr id="135" name="Google Shape;135;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36"/>
        <p:cNvGrpSpPr/>
        <p:nvPr/>
      </p:nvGrpSpPr>
      <p:grpSpPr>
        <a:xfrm>
          <a:off x="0" y="0"/>
          <a:ext cx="0" cy="0"/>
          <a:chOff x="0" y="0"/>
          <a:chExt cx="0" cy="0"/>
        </a:xfrm>
      </p:grpSpPr>
      <p:pic>
        <p:nvPicPr>
          <p:cNvPr id="137" name="Google Shape;137;p229"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138" name="Google Shape;138;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 name="Google Shape;139;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0" name="Google Shape;140;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1" name="Google Shape;141;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42" name="Google Shape;142;p229" descr="Application&#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742441" y="1371153"/>
            <a:ext cx="4492172" cy="3617988"/>
          </a:xfrm>
          <a:prstGeom prst="rect">
            <a:avLst/>
          </a:prstGeom>
          <a:noFill/>
          <a:ln>
            <a:noFill/>
          </a:ln>
        </p:spPr>
      </p:pic>
      <p:sp>
        <p:nvSpPr>
          <p:cNvPr id="143" name="Google Shape;143;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44"/>
        <p:cNvGrpSpPr/>
        <p:nvPr/>
      </p:nvGrpSpPr>
      <p:grpSpPr>
        <a:xfrm>
          <a:off x="0" y="0"/>
          <a:ext cx="0" cy="0"/>
          <a:chOff x="0" y="0"/>
          <a:chExt cx="0" cy="0"/>
        </a:xfrm>
      </p:grpSpPr>
      <p:pic>
        <p:nvPicPr>
          <p:cNvPr id="145" name="Google Shape;145;p230"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146" name="Google Shape;146;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 name="Google Shape;147;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8" name="Google Shape;148;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9" name="Google Shape;149;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0" name="Google Shape;150;p230"/>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1703135" y="1363361"/>
            <a:ext cx="5737730" cy="3621752"/>
          </a:xfrm>
          <a:prstGeom prst="rect">
            <a:avLst/>
          </a:prstGeom>
          <a:noFill/>
          <a:ln>
            <a:noFill/>
          </a:ln>
        </p:spPr>
      </p:pic>
      <p:sp>
        <p:nvSpPr>
          <p:cNvPr id="151" name="Google Shape;151;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52"/>
        <p:cNvGrpSpPr/>
        <p:nvPr/>
      </p:nvGrpSpPr>
      <p:grpSpPr>
        <a:xfrm>
          <a:off x="0" y="0"/>
          <a:ext cx="0" cy="0"/>
          <a:chOff x="0" y="0"/>
          <a:chExt cx="0" cy="0"/>
        </a:xfrm>
      </p:grpSpPr>
      <p:pic>
        <p:nvPicPr>
          <p:cNvPr id="153" name="Google Shape;153;p231"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154" name="Google Shape;154;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5" name="Google Shape;155;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6" name="Google Shape;156;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57" name="Google Shape;157;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8" name="Google Shape;158;p231"/>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2107222" y="1873493"/>
            <a:ext cx="4929556" cy="3111619"/>
          </a:xfrm>
          <a:prstGeom prst="rect">
            <a:avLst/>
          </a:prstGeom>
          <a:noFill/>
          <a:ln>
            <a:noFill/>
          </a:ln>
        </p:spPr>
      </p:pic>
      <p:sp>
        <p:nvSpPr>
          <p:cNvPr id="159" name="Google Shape;159;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60"/>
        <p:cNvGrpSpPr/>
        <p:nvPr/>
      </p:nvGrpSpPr>
      <p:grpSpPr>
        <a:xfrm>
          <a:off x="0" y="0"/>
          <a:ext cx="0" cy="0"/>
          <a:chOff x="0" y="0"/>
          <a:chExt cx="0" cy="0"/>
        </a:xfrm>
      </p:grpSpPr>
      <p:pic>
        <p:nvPicPr>
          <p:cNvPr id="161" name="Google Shape;161;p232"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162" name="Google Shape;162;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63" name="Google Shape;163;p232"/>
          <p:cNvSpPr>
            <a:spLocks noGrp="1"/>
          </p:cNvSpPr>
          <p:nvPr>
            <p:ph type="pic" idx="2"/>
          </p:nvPr>
        </p:nvSpPr>
        <p:spPr>
          <a:xfrm>
            <a:off x="0" y="667604"/>
            <a:ext cx="4201610" cy="3970337"/>
          </a:xfrm>
          <a:prstGeom prst="rect">
            <a:avLst/>
          </a:prstGeom>
          <a:noFill/>
          <a:ln>
            <a:noFill/>
          </a:ln>
        </p:spPr>
      </p:sp>
      <p:sp>
        <p:nvSpPr>
          <p:cNvPr id="164" name="Google Shape;164;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65" name="Google Shape;165;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66" name="Google Shape;166;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4075443"/>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253464"/>
              <a:chOff x="129115" y="1196929"/>
              <a:chExt cx="175260" cy="2253464"/>
            </a:xfrm>
          </p:grpSpPr>
          <p:cxnSp>
            <p:nvCxnSpPr>
              <p:cNvPr id="24" name="Google Shape;24;p216"/>
              <p:cNvCxnSpPr/>
              <p:nvPr/>
            </p:nvCxnSpPr>
            <p:spPr>
              <a:xfrm>
                <a:off x="216745" y="1402852"/>
                <a:ext cx="0" cy="2047541"/>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67"/>
        <p:cNvGrpSpPr/>
        <p:nvPr/>
      </p:nvGrpSpPr>
      <p:grpSpPr>
        <a:xfrm>
          <a:off x="0" y="0"/>
          <a:ext cx="0" cy="0"/>
          <a:chOff x="0" y="0"/>
          <a:chExt cx="0" cy="0"/>
        </a:xfrm>
      </p:grpSpPr>
      <p:pic>
        <p:nvPicPr>
          <p:cNvPr id="168" name="Google Shape;168;p233"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169" name="Google Shape;169;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0" name="Google Shape;170;p233"/>
          <p:cNvSpPr>
            <a:spLocks noGrp="1"/>
          </p:cNvSpPr>
          <p:nvPr>
            <p:ph type="pic" idx="2"/>
          </p:nvPr>
        </p:nvSpPr>
        <p:spPr>
          <a:xfrm>
            <a:off x="0" y="667604"/>
            <a:ext cx="4201610" cy="3970337"/>
          </a:xfrm>
          <a:prstGeom prst="rect">
            <a:avLst/>
          </a:prstGeom>
          <a:noFill/>
          <a:ln>
            <a:noFill/>
          </a:ln>
        </p:spPr>
      </p:sp>
      <p:sp>
        <p:nvSpPr>
          <p:cNvPr id="171" name="Google Shape;171;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 name="Google Shape;172;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3" name="Google Shape;173;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74"/>
        <p:cNvGrpSpPr/>
        <p:nvPr/>
      </p:nvGrpSpPr>
      <p:grpSpPr>
        <a:xfrm>
          <a:off x="0" y="0"/>
          <a:ext cx="0" cy="0"/>
          <a:chOff x="0" y="0"/>
          <a:chExt cx="0" cy="0"/>
        </a:xfrm>
      </p:grpSpPr>
      <p:sp>
        <p:nvSpPr>
          <p:cNvPr id="175" name="Google Shape;175;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6" name="Google Shape;176;p23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4"/>
          <p:cNvSpPr>
            <a:spLocks noGrp="1"/>
          </p:cNvSpPr>
          <p:nvPr>
            <p:ph type="pic" idx="2"/>
          </p:nvPr>
        </p:nvSpPr>
        <p:spPr>
          <a:xfrm>
            <a:off x="1" y="0"/>
            <a:ext cx="4572000" cy="5143494"/>
          </a:xfrm>
          <a:prstGeom prst="rect">
            <a:avLst/>
          </a:prstGeom>
          <a:noFill/>
          <a:ln>
            <a:noFill/>
          </a:ln>
        </p:spPr>
      </p:sp>
      <p:sp>
        <p:nvSpPr>
          <p:cNvPr id="178" name="Google Shape;178;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9" name="Google Shape;179;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0" name="Google Shape;180;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1" name="Google Shape;181;p234"/>
          <p:cNvSpPr>
            <a:spLocks noGrp="1"/>
          </p:cNvSpPr>
          <p:nvPr>
            <p:ph type="pic" idx="3"/>
          </p:nvPr>
        </p:nvSpPr>
        <p:spPr>
          <a:xfrm>
            <a:off x="4408678" y="1539292"/>
            <a:ext cx="318677" cy="318677"/>
          </a:xfrm>
          <a:prstGeom prst="rect">
            <a:avLst/>
          </a:prstGeom>
          <a:noFill/>
          <a:ln>
            <a:noFill/>
          </a:ln>
        </p:spPr>
      </p:sp>
      <p:sp>
        <p:nvSpPr>
          <p:cNvPr id="182" name="Google Shape;182;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 name="Google Shape;183;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4" name="Google Shape;184;p234"/>
          <p:cNvSpPr>
            <a:spLocks noGrp="1"/>
          </p:cNvSpPr>
          <p:nvPr>
            <p:ph type="pic" idx="4"/>
          </p:nvPr>
        </p:nvSpPr>
        <p:spPr>
          <a:xfrm>
            <a:off x="4408678" y="3122801"/>
            <a:ext cx="318677" cy="318677"/>
          </a:xfrm>
          <a:prstGeom prst="rect">
            <a:avLst/>
          </a:prstGeom>
          <a:noFill/>
          <a:ln>
            <a:noFill/>
          </a:ln>
        </p:spPr>
      </p:sp>
      <p:sp>
        <p:nvSpPr>
          <p:cNvPr id="185" name="Google Shape;185;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86"/>
        <p:cNvGrpSpPr/>
        <p:nvPr/>
      </p:nvGrpSpPr>
      <p:grpSpPr>
        <a:xfrm>
          <a:off x="0" y="0"/>
          <a:ext cx="0" cy="0"/>
          <a:chOff x="0" y="0"/>
          <a:chExt cx="0" cy="0"/>
        </a:xfrm>
      </p:grpSpPr>
      <p:sp>
        <p:nvSpPr>
          <p:cNvPr id="187" name="Google Shape;187;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8" name="Google Shape;188;p23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5"/>
          <p:cNvSpPr>
            <a:spLocks noGrp="1"/>
          </p:cNvSpPr>
          <p:nvPr>
            <p:ph type="pic" idx="2"/>
          </p:nvPr>
        </p:nvSpPr>
        <p:spPr>
          <a:xfrm>
            <a:off x="1" y="0"/>
            <a:ext cx="4572000" cy="5143494"/>
          </a:xfrm>
          <a:prstGeom prst="rect">
            <a:avLst/>
          </a:prstGeom>
          <a:noFill/>
          <a:ln>
            <a:noFill/>
          </a:ln>
        </p:spPr>
      </p:sp>
      <p:sp>
        <p:nvSpPr>
          <p:cNvPr id="190" name="Google Shape;190;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2" name="Google Shape;192;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3" name="Google Shape;193;p235"/>
          <p:cNvSpPr>
            <a:spLocks noGrp="1"/>
          </p:cNvSpPr>
          <p:nvPr>
            <p:ph type="pic" idx="3"/>
          </p:nvPr>
        </p:nvSpPr>
        <p:spPr>
          <a:xfrm>
            <a:off x="4408678" y="1539292"/>
            <a:ext cx="318677" cy="318677"/>
          </a:xfrm>
          <a:prstGeom prst="rect">
            <a:avLst/>
          </a:prstGeom>
          <a:noFill/>
          <a:ln>
            <a:noFill/>
          </a:ln>
        </p:spPr>
      </p:sp>
      <p:sp>
        <p:nvSpPr>
          <p:cNvPr id="194" name="Google Shape;194;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5" name="Google Shape;195;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6" name="Google Shape;196;p235"/>
          <p:cNvSpPr>
            <a:spLocks noGrp="1"/>
          </p:cNvSpPr>
          <p:nvPr>
            <p:ph type="pic" idx="4"/>
          </p:nvPr>
        </p:nvSpPr>
        <p:spPr>
          <a:xfrm>
            <a:off x="4408678" y="3122801"/>
            <a:ext cx="318677" cy="318677"/>
          </a:xfrm>
          <a:prstGeom prst="rect">
            <a:avLst/>
          </a:prstGeom>
          <a:noFill/>
          <a:ln>
            <a:noFill/>
          </a:ln>
        </p:spPr>
      </p:sp>
      <p:sp>
        <p:nvSpPr>
          <p:cNvPr id="197" name="Google Shape;197;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98"/>
        <p:cNvGrpSpPr/>
        <p:nvPr/>
      </p:nvGrpSpPr>
      <p:grpSpPr>
        <a:xfrm>
          <a:off x="0" y="0"/>
          <a:ext cx="0" cy="0"/>
          <a:chOff x="0" y="0"/>
          <a:chExt cx="0" cy="0"/>
        </a:xfrm>
      </p:grpSpPr>
      <p:pic>
        <p:nvPicPr>
          <p:cNvPr id="199" name="Google Shape;199;p236"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200" name="Google Shape;200;p236"/>
          <p:cNvGrpSpPr/>
          <p:nvPr/>
        </p:nvGrpSpPr>
        <p:grpSpPr>
          <a:xfrm>
            <a:off x="4107305" y="941707"/>
            <a:ext cx="284686" cy="3999388"/>
            <a:chOff x="4107305" y="941707"/>
            <a:chExt cx="284686" cy="3999388"/>
          </a:xfrm>
        </p:grpSpPr>
        <p:sp>
          <p:nvSpPr>
            <p:cNvPr id="201" name="Google Shape;201;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2" name="Google Shape;202;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3" name="Google Shape;203;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04" name="Google Shape;204;p236"/>
          <p:cNvSpPr>
            <a:spLocks noGrp="1"/>
          </p:cNvSpPr>
          <p:nvPr>
            <p:ph type="pic" idx="2"/>
          </p:nvPr>
        </p:nvSpPr>
        <p:spPr>
          <a:xfrm>
            <a:off x="219360" y="856040"/>
            <a:ext cx="3958630" cy="4287460"/>
          </a:xfrm>
          <a:prstGeom prst="rect">
            <a:avLst/>
          </a:prstGeom>
          <a:noFill/>
          <a:ln>
            <a:noFill/>
          </a:ln>
        </p:spPr>
      </p:sp>
      <p:sp>
        <p:nvSpPr>
          <p:cNvPr id="205" name="Google Shape;205;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6" name="Google Shape;206;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7" name="Google Shape;207;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208"/>
        <p:cNvGrpSpPr/>
        <p:nvPr/>
      </p:nvGrpSpPr>
      <p:grpSpPr>
        <a:xfrm>
          <a:off x="0" y="0"/>
          <a:ext cx="0" cy="0"/>
          <a:chOff x="0" y="0"/>
          <a:chExt cx="0" cy="0"/>
        </a:xfrm>
      </p:grpSpPr>
      <p:pic>
        <p:nvPicPr>
          <p:cNvPr id="209" name="Google Shape;209;p237"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210" name="Google Shape;210;p237"/>
          <p:cNvSpPr>
            <a:spLocks noGrp="1"/>
          </p:cNvSpPr>
          <p:nvPr>
            <p:ph type="pic" idx="2"/>
          </p:nvPr>
        </p:nvSpPr>
        <p:spPr>
          <a:xfrm>
            <a:off x="4572000" y="0"/>
            <a:ext cx="4571990" cy="5143494"/>
          </a:xfrm>
          <a:prstGeom prst="rect">
            <a:avLst/>
          </a:prstGeom>
          <a:noFill/>
          <a:ln>
            <a:noFill/>
          </a:ln>
        </p:spPr>
      </p:sp>
      <p:sp>
        <p:nvSpPr>
          <p:cNvPr id="211" name="Google Shape;211;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2" name="Google Shape;212;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3" name="Google Shape;213;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4" name="Google Shape;214;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215"/>
        <p:cNvGrpSpPr/>
        <p:nvPr/>
      </p:nvGrpSpPr>
      <p:grpSpPr>
        <a:xfrm>
          <a:off x="0" y="0"/>
          <a:ext cx="0" cy="0"/>
          <a:chOff x="0" y="0"/>
          <a:chExt cx="0" cy="0"/>
        </a:xfrm>
      </p:grpSpPr>
      <p:pic>
        <p:nvPicPr>
          <p:cNvPr id="216" name="Google Shape;216;p238"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217" name="Google Shape;217;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8" name="Google Shape;218;p238"/>
          <p:cNvSpPr>
            <a:spLocks noGrp="1"/>
          </p:cNvSpPr>
          <p:nvPr>
            <p:ph type="pic" idx="2"/>
          </p:nvPr>
        </p:nvSpPr>
        <p:spPr>
          <a:xfrm>
            <a:off x="219360" y="856040"/>
            <a:ext cx="3958630" cy="4287460"/>
          </a:xfrm>
          <a:prstGeom prst="rect">
            <a:avLst/>
          </a:prstGeom>
          <a:noFill/>
          <a:ln>
            <a:noFill/>
          </a:ln>
        </p:spPr>
      </p:sp>
      <p:sp>
        <p:nvSpPr>
          <p:cNvPr id="219" name="Google Shape;219;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0" name="Google Shape;220;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1" name="Google Shape;221;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22"/>
        <p:cNvGrpSpPr/>
        <p:nvPr/>
      </p:nvGrpSpPr>
      <p:grpSpPr>
        <a:xfrm>
          <a:off x="0" y="0"/>
          <a:ext cx="0" cy="0"/>
          <a:chOff x="0" y="0"/>
          <a:chExt cx="0" cy="0"/>
        </a:xfrm>
      </p:grpSpPr>
      <p:pic>
        <p:nvPicPr>
          <p:cNvPr id="223" name="Google Shape;223;p239"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224" name="Google Shape;224;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5" name="Google Shape;225;p239"/>
          <p:cNvSpPr>
            <a:spLocks noGrp="1"/>
          </p:cNvSpPr>
          <p:nvPr>
            <p:ph type="pic" idx="2"/>
          </p:nvPr>
        </p:nvSpPr>
        <p:spPr>
          <a:xfrm>
            <a:off x="235670" y="0"/>
            <a:ext cx="3582186" cy="5143494"/>
          </a:xfrm>
          <a:prstGeom prst="rect">
            <a:avLst/>
          </a:prstGeom>
          <a:noFill/>
          <a:ln>
            <a:noFill/>
          </a:ln>
        </p:spPr>
      </p:sp>
      <p:sp>
        <p:nvSpPr>
          <p:cNvPr id="226" name="Google Shape;226;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7" name="Google Shape;227;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28"/>
        <p:cNvGrpSpPr/>
        <p:nvPr/>
      </p:nvGrpSpPr>
      <p:grpSpPr>
        <a:xfrm>
          <a:off x="0" y="0"/>
          <a:ext cx="0" cy="0"/>
          <a:chOff x="0" y="0"/>
          <a:chExt cx="0" cy="0"/>
        </a:xfrm>
      </p:grpSpPr>
      <p:sp>
        <p:nvSpPr>
          <p:cNvPr id="229" name="Google Shape;229;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0" name="Google Shape;230;p24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2" name="Google Shape;232;p240"/>
          <p:cNvSpPr>
            <a:spLocks noGrp="1"/>
          </p:cNvSpPr>
          <p:nvPr>
            <p:ph type="pic" idx="2"/>
          </p:nvPr>
        </p:nvSpPr>
        <p:spPr>
          <a:xfrm>
            <a:off x="-1" y="0"/>
            <a:ext cx="5312965" cy="5143494"/>
          </a:xfrm>
          <a:prstGeom prst="rect">
            <a:avLst/>
          </a:prstGeom>
          <a:noFill/>
          <a:ln>
            <a:noFill/>
          </a:ln>
        </p:spPr>
      </p:sp>
      <p:sp>
        <p:nvSpPr>
          <p:cNvPr id="233" name="Google Shape;233;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4" name="Google Shape;234;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35"/>
        <p:cNvGrpSpPr/>
        <p:nvPr/>
      </p:nvGrpSpPr>
      <p:grpSpPr>
        <a:xfrm>
          <a:off x="0" y="0"/>
          <a:ext cx="0" cy="0"/>
          <a:chOff x="0" y="0"/>
          <a:chExt cx="0" cy="0"/>
        </a:xfrm>
      </p:grpSpPr>
      <p:sp>
        <p:nvSpPr>
          <p:cNvPr id="236" name="Google Shape;236;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37" name="Google Shape;237;p241"/>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4885624" y="3"/>
            <a:ext cx="4258376" cy="5143498"/>
          </a:xfrm>
          <a:prstGeom prst="rect">
            <a:avLst/>
          </a:prstGeom>
          <a:noFill/>
          <a:ln>
            <a:noFill/>
          </a:ln>
        </p:spPr>
      </p:pic>
      <p:pic>
        <p:nvPicPr>
          <p:cNvPr id="238" name="Google Shape;238;p241"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239" name="Google Shape;239;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40" name="Google Shape;240;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1" name="Google Shape;241;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2" name="Google Shape;242;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43"/>
        <p:cNvGrpSpPr/>
        <p:nvPr/>
      </p:nvGrpSpPr>
      <p:grpSpPr>
        <a:xfrm>
          <a:off x="0" y="0"/>
          <a:ext cx="0" cy="0"/>
          <a:chOff x="0" y="0"/>
          <a:chExt cx="0" cy="0"/>
        </a:xfrm>
      </p:grpSpPr>
      <p:grpSp>
        <p:nvGrpSpPr>
          <p:cNvPr id="244" name="Google Shape;244;p242"/>
          <p:cNvGrpSpPr/>
          <p:nvPr/>
        </p:nvGrpSpPr>
        <p:grpSpPr>
          <a:xfrm>
            <a:off x="2494464" y="494214"/>
            <a:ext cx="4155074" cy="4155073"/>
            <a:chOff x="2119794" y="-36836"/>
            <a:chExt cx="5217173" cy="5217173"/>
          </a:xfrm>
        </p:grpSpPr>
        <p:sp>
          <p:nvSpPr>
            <p:cNvPr id="245" name="Google Shape;245;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6" name="Google Shape;246;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47" name="Google Shape;247;p242"/>
            <p:cNvGrpSpPr/>
            <p:nvPr/>
          </p:nvGrpSpPr>
          <p:grpSpPr>
            <a:xfrm>
              <a:off x="2119794" y="-36836"/>
              <a:ext cx="5217173" cy="5217173"/>
              <a:chOff x="2334961" y="334711"/>
              <a:chExt cx="4626477" cy="4626477"/>
            </a:xfrm>
          </p:grpSpPr>
          <p:grpSp>
            <p:nvGrpSpPr>
              <p:cNvPr id="248" name="Google Shape;248;p242"/>
              <p:cNvGrpSpPr/>
              <p:nvPr/>
            </p:nvGrpSpPr>
            <p:grpSpPr>
              <a:xfrm>
                <a:off x="2334961" y="334711"/>
                <a:ext cx="4626477" cy="4626477"/>
                <a:chOff x="2334961" y="334711"/>
                <a:chExt cx="4626477" cy="4626477"/>
              </a:xfrm>
            </p:grpSpPr>
            <p:sp>
              <p:nvSpPr>
                <p:cNvPr id="249" name="Google Shape;249;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0" name="Google Shape;250;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1" name="Google Shape;251;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2" name="Google Shape;252;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3" name="Google Shape;253;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54" name="Google Shape;254;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26"/>
        <p:cNvGrpSpPr/>
        <p:nvPr/>
      </p:nvGrpSpPr>
      <p:grpSpPr>
        <a:xfrm>
          <a:off x="0" y="0"/>
          <a:ext cx="0" cy="0"/>
          <a:chOff x="0" y="0"/>
          <a:chExt cx="0" cy="0"/>
        </a:xfrm>
      </p:grpSpPr>
      <p:pic>
        <p:nvPicPr>
          <p:cNvPr id="27" name="Google Shape;27;p282"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28" name="Google Shape;28;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 name="Google Shape;29;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0" name="Google Shape;30;p282"/>
          <p:cNvGrpSpPr/>
          <p:nvPr/>
        </p:nvGrpSpPr>
        <p:grpSpPr>
          <a:xfrm>
            <a:off x="2441263" y="1060409"/>
            <a:ext cx="4259386" cy="3399177"/>
            <a:chOff x="2441263" y="1068029"/>
            <a:chExt cx="4259386" cy="3399177"/>
          </a:xfrm>
        </p:grpSpPr>
        <p:pic>
          <p:nvPicPr>
            <p:cNvPr id="31" name="Google Shape;31;p282" descr="Icon&#10;&#10;Description automatically generated"/>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2625376" y="1068029"/>
              <a:ext cx="3885072" cy="3371043"/>
            </a:xfrm>
            <a:prstGeom prst="rect">
              <a:avLst/>
            </a:prstGeom>
            <a:noFill/>
            <a:ln>
              <a:noFill/>
            </a:ln>
          </p:spPr>
        </p:pic>
        <p:grpSp>
          <p:nvGrpSpPr>
            <p:cNvPr id="32" name="Google Shape;32;p282"/>
            <p:cNvGrpSpPr/>
            <p:nvPr/>
          </p:nvGrpSpPr>
          <p:grpSpPr>
            <a:xfrm>
              <a:off x="2441263" y="1089939"/>
              <a:ext cx="4259386" cy="3377267"/>
              <a:chOff x="2441263" y="1089939"/>
              <a:chExt cx="4259386" cy="3377267"/>
            </a:xfrm>
          </p:grpSpPr>
          <p:sp>
            <p:nvSpPr>
              <p:cNvPr id="33" name="Google Shape;33;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4" name="Google Shape;34;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5" name="Google Shape;35;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6" name="Google Shape;36;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7" name="Google Shape;37;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8" name="Google Shape;38;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9" name="Google Shape;39;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0" name="Google Shape;40;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41" name="Google Shape;41;p282"/>
            <p:cNvGrpSpPr/>
            <p:nvPr/>
          </p:nvGrpSpPr>
          <p:grpSpPr>
            <a:xfrm>
              <a:off x="3551613" y="1402488"/>
              <a:ext cx="2053983" cy="2053983"/>
              <a:chOff x="3766548" y="1602249"/>
              <a:chExt cx="2053983" cy="2053983"/>
            </a:xfrm>
          </p:grpSpPr>
          <p:sp>
            <p:nvSpPr>
              <p:cNvPr id="42" name="Google Shape;42;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 name="Google Shape;43;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44" name="Google Shape;44;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 name="Google Shape;45;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 name="Google Shape;48;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 name="Google Shape;49;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 name="Google Shape;50;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 name="Google Shape;51;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 name="Google Shape;52;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55"/>
        <p:cNvGrpSpPr/>
        <p:nvPr/>
      </p:nvGrpSpPr>
      <p:grpSpPr>
        <a:xfrm>
          <a:off x="0" y="0"/>
          <a:ext cx="0" cy="0"/>
          <a:chOff x="0" y="0"/>
          <a:chExt cx="0" cy="0"/>
        </a:xfrm>
      </p:grpSpPr>
      <p:grpSp>
        <p:nvGrpSpPr>
          <p:cNvPr id="256" name="Google Shape;256;p243"/>
          <p:cNvGrpSpPr/>
          <p:nvPr/>
        </p:nvGrpSpPr>
        <p:grpSpPr>
          <a:xfrm>
            <a:off x="2494465" y="494214"/>
            <a:ext cx="4155072" cy="4155073"/>
            <a:chOff x="2119794" y="-36836"/>
            <a:chExt cx="5217173" cy="5217173"/>
          </a:xfrm>
        </p:grpSpPr>
        <p:sp>
          <p:nvSpPr>
            <p:cNvPr id="257" name="Google Shape;257;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58" name="Google Shape;258;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59" name="Google Shape;259;p243"/>
            <p:cNvGrpSpPr/>
            <p:nvPr/>
          </p:nvGrpSpPr>
          <p:grpSpPr>
            <a:xfrm>
              <a:off x="2119794" y="-36836"/>
              <a:ext cx="5217173" cy="5217173"/>
              <a:chOff x="2334961" y="334711"/>
              <a:chExt cx="4626477" cy="4626477"/>
            </a:xfrm>
          </p:grpSpPr>
          <p:grpSp>
            <p:nvGrpSpPr>
              <p:cNvPr id="260" name="Google Shape;260;p243"/>
              <p:cNvGrpSpPr/>
              <p:nvPr/>
            </p:nvGrpSpPr>
            <p:grpSpPr>
              <a:xfrm>
                <a:off x="2334961" y="334711"/>
                <a:ext cx="4626477" cy="4626477"/>
                <a:chOff x="2334961" y="334711"/>
                <a:chExt cx="4626477" cy="4626477"/>
              </a:xfrm>
            </p:grpSpPr>
            <p:sp>
              <p:nvSpPr>
                <p:cNvPr id="261" name="Google Shape;261;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2" name="Google Shape;262;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3" name="Google Shape;263;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4" name="Google Shape;264;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5" name="Google Shape;265;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6" name="Google Shape;266;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67"/>
        <p:cNvGrpSpPr/>
        <p:nvPr/>
      </p:nvGrpSpPr>
      <p:grpSpPr>
        <a:xfrm>
          <a:off x="0" y="0"/>
          <a:ext cx="0" cy="0"/>
          <a:chOff x="0" y="0"/>
          <a:chExt cx="0" cy="0"/>
        </a:xfrm>
      </p:grpSpPr>
      <p:pic>
        <p:nvPicPr>
          <p:cNvPr id="268" name="Google Shape;268;p244"/>
          <p:cNvPicPr preferRelativeResize="0"/>
          <p:nvPr/>
        </p:nvPicPr>
        <p:blipFill rotWithShape="1">
          <a:blip r:embed="rId2">
            <a:alphaModFix/>
            <a:extLst>
              <a:ext uri="{28A0092B-C50C-407E-A947-70E740481C1C}">
                <a14:useLocalDpi xmlns:a14="http://schemas.microsoft.com/office/drawing/2010/main" val="0"/>
              </a:ext>
            </a:extLst>
          </a:blip>
          <a:srcRect/>
          <a:stretch/>
        </p:blipFill>
        <p:spPr>
          <a:xfrm>
            <a:off x="2924496" y="901633"/>
            <a:ext cx="3295009" cy="3449032"/>
          </a:xfrm>
          <a:prstGeom prst="rect">
            <a:avLst/>
          </a:prstGeom>
          <a:noFill/>
          <a:ln>
            <a:noFill/>
          </a:ln>
        </p:spPr>
      </p:pic>
      <p:sp>
        <p:nvSpPr>
          <p:cNvPr id="269" name="Google Shape;269;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70"/>
        <p:cNvGrpSpPr/>
        <p:nvPr/>
      </p:nvGrpSpPr>
      <p:grpSpPr>
        <a:xfrm>
          <a:off x="0" y="0"/>
          <a:ext cx="0" cy="0"/>
          <a:chOff x="0" y="0"/>
          <a:chExt cx="0" cy="0"/>
        </a:xfrm>
      </p:grpSpPr>
      <p:pic>
        <p:nvPicPr>
          <p:cNvPr id="271" name="Google Shape;271;p245"/>
          <p:cNvPicPr preferRelativeResize="0"/>
          <p:nvPr/>
        </p:nvPicPr>
        <p:blipFill rotWithShape="1">
          <a:blip r:embed="rId2">
            <a:alphaModFix/>
            <a:extLst>
              <a:ext uri="{28A0092B-C50C-407E-A947-70E740481C1C}">
                <a14:useLocalDpi xmlns:a14="http://schemas.microsoft.com/office/drawing/2010/main" val="0"/>
              </a:ext>
            </a:extLst>
          </a:blip>
          <a:srcRect/>
          <a:stretch/>
        </p:blipFill>
        <p:spPr>
          <a:xfrm>
            <a:off x="2555408" y="637575"/>
            <a:ext cx="4004832" cy="4042613"/>
          </a:xfrm>
          <a:prstGeom prst="rect">
            <a:avLst/>
          </a:prstGeom>
          <a:noFill/>
          <a:ln>
            <a:noFill/>
          </a:ln>
        </p:spPr>
      </p:pic>
      <p:sp>
        <p:nvSpPr>
          <p:cNvPr id="272" name="Google Shape;272;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73"/>
        <p:cNvGrpSpPr/>
        <p:nvPr/>
      </p:nvGrpSpPr>
      <p:grpSpPr>
        <a:xfrm>
          <a:off x="0" y="0"/>
          <a:ext cx="0" cy="0"/>
          <a:chOff x="0" y="0"/>
          <a:chExt cx="0" cy="0"/>
        </a:xfrm>
      </p:grpSpPr>
      <p:pic>
        <p:nvPicPr>
          <p:cNvPr id="274" name="Google Shape;274;p246" descr="Icon&#10;&#10;Description automatically generated"/>
          <p:cNvPicPr preferRelativeResize="0"/>
          <p:nvPr/>
        </p:nvPicPr>
        <p:blipFill rotWithShape="1">
          <a:blip r:embed="rId2">
            <a:alphaModFix/>
            <a:extLst>
              <a:ext uri="{28A0092B-C50C-407E-A947-70E740481C1C}">
                <a14:useLocalDpi xmlns:a14="http://schemas.microsoft.com/office/drawing/2010/main" val="0"/>
              </a:ext>
            </a:extLst>
          </a:blip>
          <a:srcRect/>
          <a:stretch/>
        </p:blipFill>
        <p:spPr>
          <a:xfrm>
            <a:off x="2360040" y="277448"/>
            <a:ext cx="4422039" cy="4588604"/>
          </a:xfrm>
          <a:prstGeom prst="rect">
            <a:avLst/>
          </a:prstGeom>
          <a:noFill/>
          <a:ln>
            <a:noFill/>
          </a:ln>
        </p:spPr>
      </p:pic>
      <p:sp>
        <p:nvSpPr>
          <p:cNvPr id="275" name="Google Shape;275;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6" name="Google Shape;276;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77"/>
        <p:cNvGrpSpPr/>
        <p:nvPr/>
      </p:nvGrpSpPr>
      <p:grpSpPr>
        <a:xfrm>
          <a:off x="0" y="0"/>
          <a:ext cx="0" cy="0"/>
          <a:chOff x="0" y="0"/>
          <a:chExt cx="0" cy="0"/>
        </a:xfrm>
      </p:grpSpPr>
      <p:pic>
        <p:nvPicPr>
          <p:cNvPr id="278" name="Google Shape;278;p247"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279" name="Google Shape;279;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0" name="Google Shape;280;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1" name="Google Shape;281;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82" name="Google Shape;282;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3" name="Google Shape;283;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4" name="Google Shape;284;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85" name="Google Shape;285;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6" name="Google Shape;286;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7" name="Google Shape;287;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8" name="Google Shape;288;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89"/>
        <p:cNvGrpSpPr/>
        <p:nvPr/>
      </p:nvGrpSpPr>
      <p:grpSpPr>
        <a:xfrm>
          <a:off x="0" y="0"/>
          <a:ext cx="0" cy="0"/>
          <a:chOff x="0" y="0"/>
          <a:chExt cx="0" cy="0"/>
        </a:xfrm>
      </p:grpSpPr>
      <p:pic>
        <p:nvPicPr>
          <p:cNvPr id="290" name="Google Shape;290;p248"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291" name="Google Shape;291;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2" name="Google Shape;292;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3" name="Google Shape;293;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94" name="Google Shape;294;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5" name="Google Shape;295;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6" name="Google Shape;296;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97" name="Google Shape;297;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8" name="Google Shape;298;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0" name="Google Shape;300;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301"/>
        <p:cNvGrpSpPr/>
        <p:nvPr/>
      </p:nvGrpSpPr>
      <p:grpSpPr>
        <a:xfrm>
          <a:off x="0" y="0"/>
          <a:ext cx="0" cy="0"/>
          <a:chOff x="0" y="0"/>
          <a:chExt cx="0" cy="0"/>
        </a:xfrm>
      </p:grpSpPr>
      <p:pic>
        <p:nvPicPr>
          <p:cNvPr id="302" name="Google Shape;302;p249"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cxnSp>
        <p:nvCxnSpPr>
          <p:cNvPr id="303" name="Google Shape;303;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304" name="Google Shape;304;p249"/>
          <p:cNvGrpSpPr/>
          <p:nvPr/>
        </p:nvGrpSpPr>
        <p:grpSpPr>
          <a:xfrm>
            <a:off x="2257341" y="1861278"/>
            <a:ext cx="560368" cy="825149"/>
            <a:chOff x="2257341" y="1871217"/>
            <a:chExt cx="560368" cy="825149"/>
          </a:xfrm>
        </p:grpSpPr>
        <p:sp>
          <p:nvSpPr>
            <p:cNvPr id="305" name="Google Shape;305;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06" name="Google Shape;306;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07" name="Google Shape;307;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08" name="Google Shape;308;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309" name="Google Shape;309;p249"/>
          <p:cNvGrpSpPr/>
          <p:nvPr/>
        </p:nvGrpSpPr>
        <p:grpSpPr>
          <a:xfrm>
            <a:off x="6326292" y="1861278"/>
            <a:ext cx="560368" cy="825149"/>
            <a:chOff x="6326292" y="1871217"/>
            <a:chExt cx="560368" cy="825149"/>
          </a:xfrm>
        </p:grpSpPr>
        <p:sp>
          <p:nvSpPr>
            <p:cNvPr id="310" name="Google Shape;310;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11" name="Google Shape;311;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12" name="Google Shape;312;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13" name="Google Shape;313;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14" name="Google Shape;314;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5" name="Google Shape;315;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6" name="Google Shape;316;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7" name="Google Shape;317;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8" name="Google Shape;318;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9" name="Google Shape;319;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20"/>
        <p:cNvGrpSpPr/>
        <p:nvPr/>
      </p:nvGrpSpPr>
      <p:grpSpPr>
        <a:xfrm>
          <a:off x="0" y="0"/>
          <a:ext cx="0" cy="0"/>
          <a:chOff x="0" y="0"/>
          <a:chExt cx="0" cy="0"/>
        </a:xfrm>
      </p:grpSpPr>
      <p:pic>
        <p:nvPicPr>
          <p:cNvPr id="321" name="Google Shape;321;p250"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322" name="Google Shape;322;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3" name="Google Shape;323;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24" name="Google Shape;324;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25" name="Google Shape;325;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6" name="Google Shape;326;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7" name="Google Shape;327;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28" name="Google Shape;328;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29" name="Google Shape;329;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0" name="Google Shape;330;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31" name="Google Shape;331;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32" name="Google Shape;332;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33" name="Google Shape;333;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4" name="Google Shape;334;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5" name="Google Shape;335;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36"/>
        <p:cNvGrpSpPr/>
        <p:nvPr/>
      </p:nvGrpSpPr>
      <p:grpSpPr>
        <a:xfrm>
          <a:off x="0" y="0"/>
          <a:ext cx="0" cy="0"/>
          <a:chOff x="0" y="0"/>
          <a:chExt cx="0" cy="0"/>
        </a:xfrm>
      </p:grpSpPr>
      <p:pic>
        <p:nvPicPr>
          <p:cNvPr id="337" name="Google Shape;337;p251"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grpSp>
        <p:nvGrpSpPr>
          <p:cNvPr id="338" name="Google Shape;338;p251"/>
          <p:cNvGrpSpPr/>
          <p:nvPr/>
        </p:nvGrpSpPr>
        <p:grpSpPr>
          <a:xfrm>
            <a:off x="0" y="2399230"/>
            <a:ext cx="9144001" cy="2349751"/>
            <a:chOff x="0" y="2182920"/>
            <a:chExt cx="9144001" cy="2349751"/>
          </a:xfrm>
        </p:grpSpPr>
        <p:sp>
          <p:nvSpPr>
            <p:cNvPr id="339" name="Google Shape;339;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40" name="Google Shape;340;p251"/>
            <p:cNvGrpSpPr/>
            <p:nvPr/>
          </p:nvGrpSpPr>
          <p:grpSpPr>
            <a:xfrm>
              <a:off x="1229347" y="2182920"/>
              <a:ext cx="6685306" cy="1002265"/>
              <a:chOff x="976268" y="2064936"/>
              <a:chExt cx="6685306" cy="1002265"/>
            </a:xfrm>
          </p:grpSpPr>
          <p:sp>
            <p:nvSpPr>
              <p:cNvPr id="341" name="Google Shape;341;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2" name="Google Shape;342;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3" name="Google Shape;343;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44" name="Google Shape;344;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5" name="Google Shape;345;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6" name="Google Shape;346;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7" name="Google Shape;347;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8" name="Google Shape;348;p251"/>
          <p:cNvSpPr>
            <a:spLocks noGrp="1"/>
          </p:cNvSpPr>
          <p:nvPr>
            <p:ph type="pic" idx="5"/>
          </p:nvPr>
        </p:nvSpPr>
        <p:spPr>
          <a:xfrm>
            <a:off x="1460973" y="2631002"/>
            <a:ext cx="539010" cy="538720"/>
          </a:xfrm>
          <a:prstGeom prst="rect">
            <a:avLst/>
          </a:prstGeom>
          <a:noFill/>
          <a:ln>
            <a:noFill/>
          </a:ln>
        </p:spPr>
      </p:sp>
      <p:sp>
        <p:nvSpPr>
          <p:cNvPr id="349" name="Google Shape;349;p251"/>
          <p:cNvSpPr>
            <a:spLocks noGrp="1"/>
          </p:cNvSpPr>
          <p:nvPr>
            <p:ph type="pic" idx="6"/>
          </p:nvPr>
        </p:nvSpPr>
        <p:spPr>
          <a:xfrm>
            <a:off x="4302493" y="2631002"/>
            <a:ext cx="539010" cy="538720"/>
          </a:xfrm>
          <a:prstGeom prst="rect">
            <a:avLst/>
          </a:prstGeom>
          <a:noFill/>
          <a:ln>
            <a:noFill/>
          </a:ln>
        </p:spPr>
      </p:sp>
      <p:sp>
        <p:nvSpPr>
          <p:cNvPr id="350" name="Google Shape;350;p251"/>
          <p:cNvSpPr>
            <a:spLocks noGrp="1"/>
          </p:cNvSpPr>
          <p:nvPr>
            <p:ph type="pic" idx="7"/>
          </p:nvPr>
        </p:nvSpPr>
        <p:spPr>
          <a:xfrm>
            <a:off x="7144013" y="2631002"/>
            <a:ext cx="539010" cy="538720"/>
          </a:xfrm>
          <a:prstGeom prst="rect">
            <a:avLst/>
          </a:prstGeom>
          <a:noFill/>
          <a:ln>
            <a:noFill/>
          </a:ln>
        </p:spPr>
      </p:sp>
      <p:sp>
        <p:nvSpPr>
          <p:cNvPr id="351" name="Google Shape;351;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2" name="Google Shape;352;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53"/>
        <p:cNvGrpSpPr/>
        <p:nvPr/>
      </p:nvGrpSpPr>
      <p:grpSpPr>
        <a:xfrm>
          <a:off x="0" y="0"/>
          <a:ext cx="0" cy="0"/>
          <a:chOff x="0" y="0"/>
          <a:chExt cx="0" cy="0"/>
        </a:xfrm>
      </p:grpSpPr>
      <p:pic>
        <p:nvPicPr>
          <p:cNvPr id="354" name="Google Shape;354;p252"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grpSp>
        <p:nvGrpSpPr>
          <p:cNvPr id="355" name="Google Shape;355;p252"/>
          <p:cNvGrpSpPr/>
          <p:nvPr/>
        </p:nvGrpSpPr>
        <p:grpSpPr>
          <a:xfrm>
            <a:off x="0" y="2399230"/>
            <a:ext cx="9144001" cy="2349751"/>
            <a:chOff x="0" y="2182920"/>
            <a:chExt cx="9144001" cy="2349751"/>
          </a:xfrm>
        </p:grpSpPr>
        <p:sp>
          <p:nvSpPr>
            <p:cNvPr id="356" name="Google Shape;356;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7" name="Google Shape;357;p252"/>
            <p:cNvGrpSpPr/>
            <p:nvPr/>
          </p:nvGrpSpPr>
          <p:grpSpPr>
            <a:xfrm>
              <a:off x="1229347" y="2182920"/>
              <a:ext cx="6685306" cy="1002265"/>
              <a:chOff x="976268" y="2064936"/>
              <a:chExt cx="6685306" cy="1002265"/>
            </a:xfrm>
          </p:grpSpPr>
          <p:sp>
            <p:nvSpPr>
              <p:cNvPr id="358" name="Google Shape;358;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9" name="Google Shape;359;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0" name="Google Shape;360;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61" name="Google Shape;361;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2" name="Google Shape;362;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3" name="Google Shape;363;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4" name="Google Shape;364;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5" name="Google Shape;365;p252"/>
          <p:cNvSpPr>
            <a:spLocks noGrp="1"/>
          </p:cNvSpPr>
          <p:nvPr>
            <p:ph type="pic" idx="5"/>
          </p:nvPr>
        </p:nvSpPr>
        <p:spPr>
          <a:xfrm>
            <a:off x="1460973" y="2631002"/>
            <a:ext cx="539010" cy="538720"/>
          </a:xfrm>
          <a:prstGeom prst="rect">
            <a:avLst/>
          </a:prstGeom>
          <a:noFill/>
          <a:ln>
            <a:noFill/>
          </a:ln>
        </p:spPr>
      </p:sp>
      <p:sp>
        <p:nvSpPr>
          <p:cNvPr id="366" name="Google Shape;366;p252"/>
          <p:cNvSpPr>
            <a:spLocks noGrp="1"/>
          </p:cNvSpPr>
          <p:nvPr>
            <p:ph type="pic" idx="6"/>
          </p:nvPr>
        </p:nvSpPr>
        <p:spPr>
          <a:xfrm>
            <a:off x="4302493" y="2631002"/>
            <a:ext cx="539010" cy="538720"/>
          </a:xfrm>
          <a:prstGeom prst="rect">
            <a:avLst/>
          </a:prstGeom>
          <a:noFill/>
          <a:ln>
            <a:noFill/>
          </a:ln>
        </p:spPr>
      </p:sp>
      <p:sp>
        <p:nvSpPr>
          <p:cNvPr id="367" name="Google Shape;367;p252"/>
          <p:cNvSpPr>
            <a:spLocks noGrp="1"/>
          </p:cNvSpPr>
          <p:nvPr>
            <p:ph type="pic" idx="7"/>
          </p:nvPr>
        </p:nvSpPr>
        <p:spPr>
          <a:xfrm>
            <a:off x="7144013" y="2631002"/>
            <a:ext cx="539010" cy="538720"/>
          </a:xfrm>
          <a:prstGeom prst="rect">
            <a:avLst/>
          </a:prstGeom>
          <a:noFill/>
          <a:ln>
            <a:noFill/>
          </a:ln>
        </p:spPr>
      </p:sp>
      <p:sp>
        <p:nvSpPr>
          <p:cNvPr id="368" name="Google Shape;368;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9" name="Google Shape;369;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53"/>
        <p:cNvGrpSpPr/>
        <p:nvPr/>
      </p:nvGrpSpPr>
      <p:grpSpPr>
        <a:xfrm>
          <a:off x="0" y="0"/>
          <a:ext cx="0" cy="0"/>
          <a:chOff x="0" y="0"/>
          <a:chExt cx="0" cy="0"/>
        </a:xfrm>
      </p:grpSpPr>
      <p:pic>
        <p:nvPicPr>
          <p:cNvPr id="54" name="Google Shape;54;p217" descr="A computer on a table&#10;&#10;Description automatically generated with medium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1" y="-1"/>
            <a:ext cx="9144001" cy="5143501"/>
          </a:xfrm>
          <a:prstGeom prst="rect">
            <a:avLst/>
          </a:prstGeom>
          <a:noFill/>
          <a:ln>
            <a:noFill/>
          </a:ln>
        </p:spPr>
      </p:pic>
      <p:pic>
        <p:nvPicPr>
          <p:cNvPr id="55" name="Google Shape;55;p217"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56" name="Google Shape;56;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7" name="Google Shape;57;p217" descr="Shape&#10;&#10;Description automatically generated with low confidence"/>
          <p:cNvPicPr preferRelativeResize="0"/>
          <p:nvPr/>
        </p:nvPicPr>
        <p:blipFill rotWithShape="1">
          <a:blip r:embed="rId4" cstate="print">
            <a:alphaModFix/>
            <a:extLst>
              <a:ext uri="{28A0092B-C50C-407E-A947-70E740481C1C}">
                <a14:useLocalDpi xmlns:a14="http://schemas.microsoft.com/office/drawing/2010/main" val="0"/>
              </a:ext>
            </a:extLst>
          </a:blip>
          <a:srcRect/>
          <a:stretch/>
        </p:blipFill>
        <p:spPr>
          <a:xfrm>
            <a:off x="2692835" y="1785257"/>
            <a:ext cx="1181100" cy="1181100"/>
          </a:xfrm>
          <a:prstGeom prst="rect">
            <a:avLst/>
          </a:prstGeom>
          <a:noFill/>
          <a:ln>
            <a:noFill/>
          </a:ln>
        </p:spPr>
      </p:pic>
      <p:sp>
        <p:nvSpPr>
          <p:cNvPr id="58" name="Google Shape;58;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 name="Google Shape;59;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 name="Google Shape;60;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70"/>
        <p:cNvGrpSpPr/>
        <p:nvPr/>
      </p:nvGrpSpPr>
      <p:grpSpPr>
        <a:xfrm>
          <a:off x="0" y="0"/>
          <a:ext cx="0" cy="0"/>
          <a:chOff x="0" y="0"/>
          <a:chExt cx="0" cy="0"/>
        </a:xfrm>
      </p:grpSpPr>
      <p:pic>
        <p:nvPicPr>
          <p:cNvPr id="371" name="Google Shape;371;p253"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grpSp>
        <p:nvGrpSpPr>
          <p:cNvPr id="372" name="Google Shape;372;p253"/>
          <p:cNvGrpSpPr/>
          <p:nvPr/>
        </p:nvGrpSpPr>
        <p:grpSpPr>
          <a:xfrm>
            <a:off x="0" y="2399230"/>
            <a:ext cx="9144001" cy="2349751"/>
            <a:chOff x="0" y="2182920"/>
            <a:chExt cx="9144001" cy="2349751"/>
          </a:xfrm>
        </p:grpSpPr>
        <p:sp>
          <p:nvSpPr>
            <p:cNvPr id="373" name="Google Shape;373;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74" name="Google Shape;374;p253"/>
            <p:cNvGrpSpPr/>
            <p:nvPr/>
          </p:nvGrpSpPr>
          <p:grpSpPr>
            <a:xfrm>
              <a:off x="1229347" y="2182920"/>
              <a:ext cx="6685306" cy="1002265"/>
              <a:chOff x="976268" y="2064936"/>
              <a:chExt cx="6685306" cy="1002265"/>
            </a:xfrm>
          </p:grpSpPr>
          <p:sp>
            <p:nvSpPr>
              <p:cNvPr id="375" name="Google Shape;375;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6" name="Google Shape;376;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7" name="Google Shape;377;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8" name="Google Shape;378;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9" name="Google Shape;379;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0" name="Google Shape;380;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1" name="Google Shape;381;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2" name="Google Shape;382;p253"/>
          <p:cNvSpPr>
            <a:spLocks noGrp="1"/>
          </p:cNvSpPr>
          <p:nvPr>
            <p:ph type="pic" idx="5"/>
          </p:nvPr>
        </p:nvSpPr>
        <p:spPr>
          <a:xfrm>
            <a:off x="1460973" y="2631002"/>
            <a:ext cx="539010" cy="538720"/>
          </a:xfrm>
          <a:prstGeom prst="rect">
            <a:avLst/>
          </a:prstGeom>
          <a:noFill/>
          <a:ln>
            <a:noFill/>
          </a:ln>
        </p:spPr>
      </p:sp>
      <p:sp>
        <p:nvSpPr>
          <p:cNvPr id="383" name="Google Shape;383;p253"/>
          <p:cNvSpPr>
            <a:spLocks noGrp="1"/>
          </p:cNvSpPr>
          <p:nvPr>
            <p:ph type="pic" idx="6"/>
          </p:nvPr>
        </p:nvSpPr>
        <p:spPr>
          <a:xfrm>
            <a:off x="4302493" y="2631002"/>
            <a:ext cx="539010" cy="538720"/>
          </a:xfrm>
          <a:prstGeom prst="rect">
            <a:avLst/>
          </a:prstGeom>
          <a:noFill/>
          <a:ln>
            <a:noFill/>
          </a:ln>
        </p:spPr>
      </p:sp>
      <p:sp>
        <p:nvSpPr>
          <p:cNvPr id="384" name="Google Shape;384;p253"/>
          <p:cNvSpPr>
            <a:spLocks noGrp="1"/>
          </p:cNvSpPr>
          <p:nvPr>
            <p:ph type="pic" idx="7"/>
          </p:nvPr>
        </p:nvSpPr>
        <p:spPr>
          <a:xfrm>
            <a:off x="7144013" y="2631002"/>
            <a:ext cx="539010" cy="538720"/>
          </a:xfrm>
          <a:prstGeom prst="rect">
            <a:avLst/>
          </a:prstGeom>
          <a:noFill/>
          <a:ln>
            <a:noFill/>
          </a:ln>
        </p:spPr>
      </p:sp>
      <p:sp>
        <p:nvSpPr>
          <p:cNvPr id="385" name="Google Shape;385;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6" name="Google Shape;386;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87"/>
        <p:cNvGrpSpPr/>
        <p:nvPr/>
      </p:nvGrpSpPr>
      <p:grpSpPr>
        <a:xfrm>
          <a:off x="0" y="0"/>
          <a:ext cx="0" cy="0"/>
          <a:chOff x="0" y="0"/>
          <a:chExt cx="0" cy="0"/>
        </a:xfrm>
      </p:grpSpPr>
      <p:pic>
        <p:nvPicPr>
          <p:cNvPr id="388" name="Google Shape;388;p254"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grpSp>
        <p:nvGrpSpPr>
          <p:cNvPr id="389" name="Google Shape;389;p254"/>
          <p:cNvGrpSpPr/>
          <p:nvPr/>
        </p:nvGrpSpPr>
        <p:grpSpPr>
          <a:xfrm>
            <a:off x="0" y="2399230"/>
            <a:ext cx="9144001" cy="2349751"/>
            <a:chOff x="0" y="2182920"/>
            <a:chExt cx="9144001" cy="2349751"/>
          </a:xfrm>
        </p:grpSpPr>
        <p:sp>
          <p:nvSpPr>
            <p:cNvPr id="390" name="Google Shape;390;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91" name="Google Shape;391;p254"/>
            <p:cNvGrpSpPr/>
            <p:nvPr/>
          </p:nvGrpSpPr>
          <p:grpSpPr>
            <a:xfrm>
              <a:off x="1229347" y="2182920"/>
              <a:ext cx="6685306" cy="1002265"/>
              <a:chOff x="976268" y="2064936"/>
              <a:chExt cx="6685306" cy="1002265"/>
            </a:xfrm>
          </p:grpSpPr>
          <p:sp>
            <p:nvSpPr>
              <p:cNvPr id="392" name="Google Shape;392;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3" name="Google Shape;393;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4" name="Google Shape;394;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95" name="Google Shape;395;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6" name="Google Shape;396;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7" name="Google Shape;397;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8" name="Google Shape;398;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9" name="Google Shape;399;p254"/>
          <p:cNvSpPr>
            <a:spLocks noGrp="1"/>
          </p:cNvSpPr>
          <p:nvPr>
            <p:ph type="pic" idx="5"/>
          </p:nvPr>
        </p:nvSpPr>
        <p:spPr>
          <a:xfrm>
            <a:off x="1460973" y="2631002"/>
            <a:ext cx="539010" cy="538720"/>
          </a:xfrm>
          <a:prstGeom prst="rect">
            <a:avLst/>
          </a:prstGeom>
          <a:noFill/>
          <a:ln>
            <a:noFill/>
          </a:ln>
        </p:spPr>
      </p:sp>
      <p:sp>
        <p:nvSpPr>
          <p:cNvPr id="400" name="Google Shape;400;p254"/>
          <p:cNvSpPr>
            <a:spLocks noGrp="1"/>
          </p:cNvSpPr>
          <p:nvPr>
            <p:ph type="pic" idx="6"/>
          </p:nvPr>
        </p:nvSpPr>
        <p:spPr>
          <a:xfrm>
            <a:off x="4302493" y="2631002"/>
            <a:ext cx="539010" cy="538720"/>
          </a:xfrm>
          <a:prstGeom prst="rect">
            <a:avLst/>
          </a:prstGeom>
          <a:noFill/>
          <a:ln>
            <a:noFill/>
          </a:ln>
        </p:spPr>
      </p:sp>
      <p:sp>
        <p:nvSpPr>
          <p:cNvPr id="401" name="Google Shape;401;p254"/>
          <p:cNvSpPr>
            <a:spLocks noGrp="1"/>
          </p:cNvSpPr>
          <p:nvPr>
            <p:ph type="pic" idx="7"/>
          </p:nvPr>
        </p:nvSpPr>
        <p:spPr>
          <a:xfrm>
            <a:off x="7144013" y="2631002"/>
            <a:ext cx="539010" cy="538720"/>
          </a:xfrm>
          <a:prstGeom prst="rect">
            <a:avLst/>
          </a:prstGeom>
          <a:noFill/>
          <a:ln>
            <a:noFill/>
          </a:ln>
        </p:spPr>
      </p:sp>
      <p:sp>
        <p:nvSpPr>
          <p:cNvPr id="402" name="Google Shape;402;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3" name="Google Shape;403;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404"/>
        <p:cNvGrpSpPr/>
        <p:nvPr/>
      </p:nvGrpSpPr>
      <p:grpSpPr>
        <a:xfrm>
          <a:off x="0" y="0"/>
          <a:ext cx="0" cy="0"/>
          <a:chOff x="0" y="0"/>
          <a:chExt cx="0" cy="0"/>
        </a:xfrm>
      </p:grpSpPr>
      <p:pic>
        <p:nvPicPr>
          <p:cNvPr id="405" name="Google Shape;405;p255"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406" name="Google Shape;406;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07" name="Google Shape;407;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408" name="Google Shape;408;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09" name="Google Shape;409;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0" name="Google Shape;410;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1" name="Google Shape;411;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3" name="Google Shape;413;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5"/>
          <p:cNvSpPr>
            <a:spLocks noGrp="1"/>
          </p:cNvSpPr>
          <p:nvPr>
            <p:ph type="pic" idx="4"/>
          </p:nvPr>
        </p:nvSpPr>
        <p:spPr>
          <a:xfrm>
            <a:off x="1324089" y="1830915"/>
            <a:ext cx="482600" cy="482600"/>
          </a:xfrm>
          <a:prstGeom prst="rect">
            <a:avLst/>
          </a:prstGeom>
          <a:noFill/>
          <a:ln>
            <a:noFill/>
          </a:ln>
        </p:spPr>
      </p:sp>
      <p:sp>
        <p:nvSpPr>
          <p:cNvPr id="415" name="Google Shape;415;p255"/>
          <p:cNvSpPr>
            <a:spLocks noGrp="1"/>
          </p:cNvSpPr>
          <p:nvPr>
            <p:ph type="pic" idx="5"/>
          </p:nvPr>
        </p:nvSpPr>
        <p:spPr>
          <a:xfrm>
            <a:off x="4330701" y="1830915"/>
            <a:ext cx="482600" cy="482600"/>
          </a:xfrm>
          <a:prstGeom prst="rect">
            <a:avLst/>
          </a:prstGeom>
          <a:noFill/>
          <a:ln>
            <a:noFill/>
          </a:ln>
        </p:spPr>
      </p:sp>
      <p:sp>
        <p:nvSpPr>
          <p:cNvPr id="416" name="Google Shape;416;p255"/>
          <p:cNvSpPr>
            <a:spLocks noGrp="1"/>
          </p:cNvSpPr>
          <p:nvPr>
            <p:ph type="pic" idx="6"/>
          </p:nvPr>
        </p:nvSpPr>
        <p:spPr>
          <a:xfrm>
            <a:off x="7337312" y="1830915"/>
            <a:ext cx="482600" cy="482600"/>
          </a:xfrm>
          <a:prstGeom prst="rect">
            <a:avLst/>
          </a:prstGeom>
          <a:noFill/>
          <a:ln>
            <a:noFill/>
          </a:ln>
        </p:spPr>
      </p:sp>
      <p:sp>
        <p:nvSpPr>
          <p:cNvPr id="417" name="Google Shape;417;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8" name="Google Shape;418;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9" name="Google Shape;419;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Google Shape;420;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22"/>
        <p:cNvGrpSpPr/>
        <p:nvPr/>
      </p:nvGrpSpPr>
      <p:grpSpPr>
        <a:xfrm>
          <a:off x="0" y="0"/>
          <a:ext cx="0" cy="0"/>
          <a:chOff x="0" y="0"/>
          <a:chExt cx="0" cy="0"/>
        </a:xfrm>
      </p:grpSpPr>
      <p:pic>
        <p:nvPicPr>
          <p:cNvPr id="423" name="Google Shape;423;p256"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424" name="Google Shape;424;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25" name="Google Shape;425;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26" name="Google Shape;426;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7" name="Google Shape;427;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8" name="Google Shape;428;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9" name="Google Shape;429;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0" name="Google Shape;430;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31" name="Google Shape;431;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2" name="Google Shape;432;p256"/>
          <p:cNvSpPr>
            <a:spLocks noGrp="1"/>
          </p:cNvSpPr>
          <p:nvPr>
            <p:ph type="pic" idx="4"/>
          </p:nvPr>
        </p:nvSpPr>
        <p:spPr>
          <a:xfrm>
            <a:off x="1324089" y="1830915"/>
            <a:ext cx="482600" cy="482600"/>
          </a:xfrm>
          <a:prstGeom prst="rect">
            <a:avLst/>
          </a:prstGeom>
          <a:noFill/>
          <a:ln>
            <a:noFill/>
          </a:ln>
        </p:spPr>
      </p:sp>
      <p:sp>
        <p:nvSpPr>
          <p:cNvPr id="433" name="Google Shape;433;p256"/>
          <p:cNvSpPr>
            <a:spLocks noGrp="1"/>
          </p:cNvSpPr>
          <p:nvPr>
            <p:ph type="pic" idx="5"/>
          </p:nvPr>
        </p:nvSpPr>
        <p:spPr>
          <a:xfrm>
            <a:off x="4330701" y="1830915"/>
            <a:ext cx="482600" cy="482600"/>
          </a:xfrm>
          <a:prstGeom prst="rect">
            <a:avLst/>
          </a:prstGeom>
          <a:noFill/>
          <a:ln>
            <a:noFill/>
          </a:ln>
        </p:spPr>
      </p:sp>
      <p:sp>
        <p:nvSpPr>
          <p:cNvPr id="434" name="Google Shape;434;p256"/>
          <p:cNvSpPr>
            <a:spLocks noGrp="1"/>
          </p:cNvSpPr>
          <p:nvPr>
            <p:ph type="pic" idx="6"/>
          </p:nvPr>
        </p:nvSpPr>
        <p:spPr>
          <a:xfrm>
            <a:off x="7337312" y="1830915"/>
            <a:ext cx="482600" cy="482600"/>
          </a:xfrm>
          <a:prstGeom prst="rect">
            <a:avLst/>
          </a:prstGeom>
          <a:noFill/>
          <a:ln>
            <a:noFill/>
          </a:ln>
        </p:spPr>
      </p:sp>
      <p:sp>
        <p:nvSpPr>
          <p:cNvPr id="435" name="Google Shape;435;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6" name="Google Shape;436;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7" name="Google Shape;437;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8" name="Google Shape;438;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9" name="Google Shape;439;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40"/>
        <p:cNvGrpSpPr/>
        <p:nvPr/>
      </p:nvGrpSpPr>
      <p:grpSpPr>
        <a:xfrm>
          <a:off x="0" y="0"/>
          <a:ext cx="0" cy="0"/>
          <a:chOff x="0" y="0"/>
          <a:chExt cx="0" cy="0"/>
        </a:xfrm>
      </p:grpSpPr>
      <p:pic>
        <p:nvPicPr>
          <p:cNvPr id="441" name="Google Shape;441;p257"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442" name="Google Shape;442;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43" name="Google Shape;443;p257"/>
          <p:cNvGrpSpPr/>
          <p:nvPr/>
        </p:nvGrpSpPr>
        <p:grpSpPr>
          <a:xfrm>
            <a:off x="865742" y="1720353"/>
            <a:ext cx="7412516" cy="894818"/>
            <a:chOff x="865742" y="1720353"/>
            <a:chExt cx="7412516" cy="894818"/>
          </a:xfrm>
        </p:grpSpPr>
        <p:grpSp>
          <p:nvGrpSpPr>
            <p:cNvPr id="444" name="Google Shape;444;p257"/>
            <p:cNvGrpSpPr/>
            <p:nvPr/>
          </p:nvGrpSpPr>
          <p:grpSpPr>
            <a:xfrm>
              <a:off x="3119411" y="1720353"/>
              <a:ext cx="651510" cy="894818"/>
              <a:chOff x="2980317" y="2014294"/>
              <a:chExt cx="651510" cy="894818"/>
            </a:xfrm>
          </p:grpSpPr>
          <p:cxnSp>
            <p:nvCxnSpPr>
              <p:cNvPr id="445" name="Google Shape;445;p257"/>
              <p:cNvCxnSpPr>
                <a:endCxn id="446"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47" name="Google Shape;447;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46" name="Google Shape;446;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48" name="Google Shape;448;p257"/>
            <p:cNvGrpSpPr/>
            <p:nvPr/>
          </p:nvGrpSpPr>
          <p:grpSpPr>
            <a:xfrm>
              <a:off x="5373080" y="1720353"/>
              <a:ext cx="651510" cy="894818"/>
              <a:chOff x="5071929" y="2014294"/>
              <a:chExt cx="651510" cy="894818"/>
            </a:xfrm>
          </p:grpSpPr>
          <p:cxnSp>
            <p:nvCxnSpPr>
              <p:cNvPr id="449" name="Google Shape;449;p257"/>
              <p:cNvCxnSpPr>
                <a:endCxn id="450"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1" name="Google Shape;451;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0" name="Google Shape;450;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52" name="Google Shape;452;p257"/>
            <p:cNvGrpSpPr/>
            <p:nvPr/>
          </p:nvGrpSpPr>
          <p:grpSpPr>
            <a:xfrm>
              <a:off x="7626748" y="1720353"/>
              <a:ext cx="651510" cy="894818"/>
              <a:chOff x="7469822" y="2014294"/>
              <a:chExt cx="651510" cy="894818"/>
            </a:xfrm>
          </p:grpSpPr>
          <p:cxnSp>
            <p:nvCxnSpPr>
              <p:cNvPr id="453" name="Google Shape;453;p257"/>
              <p:cNvCxnSpPr>
                <a:endCxn id="454"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5" name="Google Shape;455;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4" name="Google Shape;454;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56" name="Google Shape;456;p257"/>
            <p:cNvGrpSpPr/>
            <p:nvPr/>
          </p:nvGrpSpPr>
          <p:grpSpPr>
            <a:xfrm>
              <a:off x="865742" y="1720353"/>
              <a:ext cx="651510" cy="894818"/>
              <a:chOff x="888704" y="2014294"/>
              <a:chExt cx="651510" cy="894818"/>
            </a:xfrm>
          </p:grpSpPr>
          <p:cxnSp>
            <p:nvCxnSpPr>
              <p:cNvPr id="457" name="Google Shape;457;p257"/>
              <p:cNvCxnSpPr>
                <a:endCxn id="458"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9" name="Google Shape;459;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8" name="Google Shape;458;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60" name="Google Shape;460;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1" name="Google Shape;461;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2" name="Google Shape;462;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3" name="Google Shape;463;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4" name="Google Shape;464;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5" name="Google Shape;465;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6" name="Google Shape;466;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7" name="Google Shape;467;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8" name="Google Shape;468;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9" name="Google Shape;469;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70"/>
        <p:cNvGrpSpPr/>
        <p:nvPr/>
      </p:nvGrpSpPr>
      <p:grpSpPr>
        <a:xfrm>
          <a:off x="0" y="0"/>
          <a:ext cx="0" cy="0"/>
          <a:chOff x="0" y="0"/>
          <a:chExt cx="0" cy="0"/>
        </a:xfrm>
      </p:grpSpPr>
      <p:pic>
        <p:nvPicPr>
          <p:cNvPr id="471" name="Google Shape;471;p258"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472" name="Google Shape;472;p258"/>
          <p:cNvGrpSpPr/>
          <p:nvPr/>
        </p:nvGrpSpPr>
        <p:grpSpPr>
          <a:xfrm>
            <a:off x="1114581" y="3141131"/>
            <a:ext cx="175260" cy="1120085"/>
            <a:chOff x="973176" y="3197693"/>
            <a:chExt cx="175260" cy="1120085"/>
          </a:xfrm>
        </p:grpSpPr>
        <p:sp>
          <p:nvSpPr>
            <p:cNvPr id="473" name="Google Shape;473;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4" name="Google Shape;474;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75" name="Google Shape;475;p258"/>
          <p:cNvGrpSpPr/>
          <p:nvPr/>
        </p:nvGrpSpPr>
        <p:grpSpPr>
          <a:xfrm>
            <a:off x="5033439" y="1436374"/>
            <a:ext cx="175260" cy="1120085"/>
            <a:chOff x="4892034" y="1492936"/>
            <a:chExt cx="175260" cy="1120085"/>
          </a:xfrm>
        </p:grpSpPr>
        <p:sp>
          <p:nvSpPr>
            <p:cNvPr id="476" name="Google Shape;476;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77" name="Google Shape;477;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78" name="Google Shape;478;p258"/>
          <p:cNvGrpSpPr/>
          <p:nvPr/>
        </p:nvGrpSpPr>
        <p:grpSpPr>
          <a:xfrm>
            <a:off x="1114581" y="1436374"/>
            <a:ext cx="175260" cy="1120085"/>
            <a:chOff x="973176" y="1492936"/>
            <a:chExt cx="175260" cy="1120085"/>
          </a:xfrm>
        </p:grpSpPr>
        <p:cxnSp>
          <p:nvCxnSpPr>
            <p:cNvPr id="479" name="Google Shape;479;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80" name="Google Shape;480;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81" name="Google Shape;481;p258"/>
          <p:cNvGrpSpPr/>
          <p:nvPr/>
        </p:nvGrpSpPr>
        <p:grpSpPr>
          <a:xfrm>
            <a:off x="5033439" y="3141131"/>
            <a:ext cx="175260" cy="1120085"/>
            <a:chOff x="4892034" y="3197693"/>
            <a:chExt cx="175260" cy="1120085"/>
          </a:xfrm>
        </p:grpSpPr>
        <p:cxnSp>
          <p:nvCxnSpPr>
            <p:cNvPr id="482" name="Google Shape;482;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83" name="Google Shape;483;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84" name="Google Shape;484;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5" name="Google Shape;485;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6" name="Google Shape;486;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7" name="Google Shape;487;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8" name="Google Shape;488;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9" name="Google Shape;489;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0" name="Google Shape;490;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1" name="Google Shape;491;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2" name="Google Shape;492;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3" name="Google Shape;493;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94"/>
        <p:cNvGrpSpPr/>
        <p:nvPr/>
      </p:nvGrpSpPr>
      <p:grpSpPr>
        <a:xfrm>
          <a:off x="0" y="0"/>
          <a:ext cx="0" cy="0"/>
          <a:chOff x="0" y="0"/>
          <a:chExt cx="0" cy="0"/>
        </a:xfrm>
      </p:grpSpPr>
      <p:pic>
        <p:nvPicPr>
          <p:cNvPr id="495" name="Google Shape;495;p259"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8000"/>
          </a:xfrm>
          <a:prstGeom prst="rect">
            <a:avLst/>
          </a:prstGeom>
          <a:noFill/>
          <a:ln>
            <a:noFill/>
          </a:ln>
        </p:spPr>
      </p:pic>
      <p:grpSp>
        <p:nvGrpSpPr>
          <p:cNvPr id="496" name="Google Shape;496;p259"/>
          <p:cNvGrpSpPr/>
          <p:nvPr/>
        </p:nvGrpSpPr>
        <p:grpSpPr>
          <a:xfrm>
            <a:off x="270520" y="225967"/>
            <a:ext cx="175260" cy="2964623"/>
            <a:chOff x="270520" y="1140367"/>
            <a:chExt cx="175260" cy="2964623"/>
          </a:xfrm>
        </p:grpSpPr>
        <p:grpSp>
          <p:nvGrpSpPr>
            <p:cNvPr id="497" name="Google Shape;497;p259"/>
            <p:cNvGrpSpPr/>
            <p:nvPr/>
          </p:nvGrpSpPr>
          <p:grpSpPr>
            <a:xfrm>
              <a:off x="270520" y="2780648"/>
              <a:ext cx="175260" cy="1324342"/>
              <a:chOff x="129115" y="2837210"/>
              <a:chExt cx="175260" cy="1324342"/>
            </a:xfrm>
          </p:grpSpPr>
          <p:sp>
            <p:nvSpPr>
              <p:cNvPr id="498" name="Google Shape;498;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99" name="Google Shape;499;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00" name="Google Shape;500;p259"/>
            <p:cNvGrpSpPr/>
            <p:nvPr/>
          </p:nvGrpSpPr>
          <p:grpSpPr>
            <a:xfrm>
              <a:off x="270520" y="1140367"/>
              <a:ext cx="175260" cy="1310953"/>
              <a:chOff x="129115" y="1196929"/>
              <a:chExt cx="175260" cy="1310953"/>
            </a:xfrm>
          </p:grpSpPr>
          <p:cxnSp>
            <p:nvCxnSpPr>
              <p:cNvPr id="501" name="Google Shape;501;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02" name="Google Shape;502;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03" name="Google Shape;503;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504" name="Google Shape;504;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505" name="Google Shape;505;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506" name="Google Shape;506;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507"/>
        <p:cNvGrpSpPr/>
        <p:nvPr/>
      </p:nvGrpSpPr>
      <p:grpSpPr>
        <a:xfrm>
          <a:off x="0" y="0"/>
          <a:ext cx="0" cy="0"/>
          <a:chOff x="0" y="0"/>
          <a:chExt cx="0" cy="0"/>
        </a:xfrm>
      </p:grpSpPr>
      <p:pic>
        <p:nvPicPr>
          <p:cNvPr id="508" name="Google Shape;508;p260"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8000"/>
          </a:xfrm>
          <a:prstGeom prst="rect">
            <a:avLst/>
          </a:prstGeom>
          <a:noFill/>
          <a:ln>
            <a:noFill/>
          </a:ln>
        </p:spPr>
      </p:pic>
      <p:grpSp>
        <p:nvGrpSpPr>
          <p:cNvPr id="509" name="Google Shape;509;p260"/>
          <p:cNvGrpSpPr/>
          <p:nvPr/>
        </p:nvGrpSpPr>
        <p:grpSpPr>
          <a:xfrm>
            <a:off x="270520" y="225967"/>
            <a:ext cx="175260" cy="2964623"/>
            <a:chOff x="270520" y="1140367"/>
            <a:chExt cx="175260" cy="2964623"/>
          </a:xfrm>
        </p:grpSpPr>
        <p:grpSp>
          <p:nvGrpSpPr>
            <p:cNvPr id="510" name="Google Shape;510;p260"/>
            <p:cNvGrpSpPr/>
            <p:nvPr/>
          </p:nvGrpSpPr>
          <p:grpSpPr>
            <a:xfrm>
              <a:off x="270520" y="2780648"/>
              <a:ext cx="175260" cy="1324342"/>
              <a:chOff x="129115" y="2837210"/>
              <a:chExt cx="175260" cy="1324342"/>
            </a:xfrm>
          </p:grpSpPr>
          <p:sp>
            <p:nvSpPr>
              <p:cNvPr id="511" name="Google Shape;511;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12" name="Google Shape;512;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13" name="Google Shape;513;p260"/>
            <p:cNvGrpSpPr/>
            <p:nvPr/>
          </p:nvGrpSpPr>
          <p:grpSpPr>
            <a:xfrm>
              <a:off x="270520" y="1140367"/>
              <a:ext cx="175260" cy="1310953"/>
              <a:chOff x="129115" y="1196929"/>
              <a:chExt cx="175260" cy="1310953"/>
            </a:xfrm>
          </p:grpSpPr>
          <p:cxnSp>
            <p:nvCxnSpPr>
              <p:cNvPr id="514" name="Google Shape;514;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15" name="Google Shape;515;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16" name="Google Shape;516;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7" name="Google Shape;517;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8" name="Google Shape;518;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9" name="Google Shape;519;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20"/>
        <p:cNvGrpSpPr/>
        <p:nvPr/>
      </p:nvGrpSpPr>
      <p:grpSpPr>
        <a:xfrm>
          <a:off x="0" y="0"/>
          <a:ext cx="0" cy="0"/>
          <a:chOff x="0" y="0"/>
          <a:chExt cx="0" cy="0"/>
        </a:xfrm>
      </p:grpSpPr>
      <p:pic>
        <p:nvPicPr>
          <p:cNvPr id="521" name="Google Shape;521;p261"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grpSp>
        <p:nvGrpSpPr>
          <p:cNvPr id="522" name="Google Shape;522;p261"/>
          <p:cNvGrpSpPr/>
          <p:nvPr/>
        </p:nvGrpSpPr>
        <p:grpSpPr>
          <a:xfrm>
            <a:off x="240067" y="2283802"/>
            <a:ext cx="8663867" cy="930794"/>
            <a:chOff x="198438" y="775483"/>
            <a:chExt cx="8634888" cy="927681"/>
          </a:xfrm>
        </p:grpSpPr>
        <p:pic>
          <p:nvPicPr>
            <p:cNvPr id="523" name="Google Shape;523;p261"/>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198438" y="775483"/>
              <a:ext cx="8634888" cy="927681"/>
            </a:xfrm>
            <a:prstGeom prst="rect">
              <a:avLst/>
            </a:prstGeom>
            <a:noFill/>
            <a:ln>
              <a:noFill/>
            </a:ln>
          </p:spPr>
        </p:pic>
        <p:sp>
          <p:nvSpPr>
            <p:cNvPr id="524" name="Google Shape;524;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25" name="Google Shape;525;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26" name="Google Shape;526;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27" name="Google Shape;527;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28" name="Google Shape;528;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9" name="Google Shape;529;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0" name="Google Shape;530;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1" name="Google Shape;531;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2" name="Google Shape;532;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3" name="Google Shape;533;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34"/>
        <p:cNvGrpSpPr/>
        <p:nvPr/>
      </p:nvGrpSpPr>
      <p:grpSpPr>
        <a:xfrm>
          <a:off x="0" y="0"/>
          <a:ext cx="0" cy="0"/>
          <a:chOff x="0" y="0"/>
          <a:chExt cx="0" cy="0"/>
        </a:xfrm>
      </p:grpSpPr>
      <p:pic>
        <p:nvPicPr>
          <p:cNvPr id="535" name="Google Shape;535;p262"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sp>
        <p:nvSpPr>
          <p:cNvPr id="536" name="Google Shape;536;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7" name="Google Shape;537;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8" name="Google Shape;538;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9" name="Google Shape;539;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0" name="Google Shape;540;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1" name="Google Shape;541;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2" name="Google Shape;542;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3" name="Google Shape;543;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4" name="Google Shape;544;p262"/>
          <p:cNvSpPr>
            <a:spLocks noGrp="1"/>
          </p:cNvSpPr>
          <p:nvPr>
            <p:ph type="pic" idx="5"/>
          </p:nvPr>
        </p:nvSpPr>
        <p:spPr>
          <a:xfrm>
            <a:off x="784630" y="1640956"/>
            <a:ext cx="931297" cy="930794"/>
          </a:xfrm>
          <a:prstGeom prst="rect">
            <a:avLst/>
          </a:prstGeom>
          <a:noFill/>
          <a:ln>
            <a:noFill/>
          </a:ln>
        </p:spPr>
      </p:sp>
      <p:sp>
        <p:nvSpPr>
          <p:cNvPr id="545" name="Google Shape;545;p262"/>
          <p:cNvSpPr>
            <a:spLocks noGrp="1"/>
          </p:cNvSpPr>
          <p:nvPr>
            <p:ph type="pic" idx="6"/>
          </p:nvPr>
        </p:nvSpPr>
        <p:spPr>
          <a:xfrm>
            <a:off x="5150215" y="1640956"/>
            <a:ext cx="931297" cy="930794"/>
          </a:xfrm>
          <a:prstGeom prst="rect">
            <a:avLst/>
          </a:prstGeom>
          <a:noFill/>
          <a:ln>
            <a:noFill/>
          </a:ln>
        </p:spPr>
      </p:sp>
      <p:sp>
        <p:nvSpPr>
          <p:cNvPr id="546" name="Google Shape;546;p262"/>
          <p:cNvSpPr>
            <a:spLocks noGrp="1"/>
          </p:cNvSpPr>
          <p:nvPr>
            <p:ph type="pic" idx="7"/>
          </p:nvPr>
        </p:nvSpPr>
        <p:spPr>
          <a:xfrm>
            <a:off x="784630" y="3302767"/>
            <a:ext cx="931297" cy="930794"/>
          </a:xfrm>
          <a:prstGeom prst="rect">
            <a:avLst/>
          </a:prstGeom>
          <a:noFill/>
          <a:ln>
            <a:noFill/>
          </a:ln>
        </p:spPr>
      </p:sp>
      <p:sp>
        <p:nvSpPr>
          <p:cNvPr id="547" name="Google Shape;547;p262"/>
          <p:cNvSpPr>
            <a:spLocks noGrp="1"/>
          </p:cNvSpPr>
          <p:nvPr>
            <p:ph type="pic" idx="8"/>
          </p:nvPr>
        </p:nvSpPr>
        <p:spPr>
          <a:xfrm>
            <a:off x="5150215" y="3302767"/>
            <a:ext cx="931297" cy="930794"/>
          </a:xfrm>
          <a:prstGeom prst="rect">
            <a:avLst/>
          </a:prstGeom>
          <a:noFill/>
          <a:ln>
            <a:noFill/>
          </a:ln>
        </p:spPr>
      </p:sp>
      <p:sp>
        <p:nvSpPr>
          <p:cNvPr id="548" name="Google Shape;548;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9" name="Google Shape;549;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61"/>
        <p:cNvGrpSpPr/>
        <p:nvPr/>
      </p:nvGrpSpPr>
      <p:grpSpPr>
        <a:xfrm>
          <a:off x="0" y="0"/>
          <a:ext cx="0" cy="0"/>
          <a:chOff x="0" y="0"/>
          <a:chExt cx="0" cy="0"/>
        </a:xfrm>
      </p:grpSpPr>
      <p:pic>
        <p:nvPicPr>
          <p:cNvPr id="62" name="Google Shape;62;p218" descr="Graphical user interface, application&#10;&#10;Description automatically generated"/>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pic>
        <p:nvPicPr>
          <p:cNvPr id="63" name="Google Shape;63;p218"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50"/>
        <p:cNvGrpSpPr/>
        <p:nvPr/>
      </p:nvGrpSpPr>
      <p:grpSpPr>
        <a:xfrm>
          <a:off x="0" y="0"/>
          <a:ext cx="0" cy="0"/>
          <a:chOff x="0" y="0"/>
          <a:chExt cx="0" cy="0"/>
        </a:xfrm>
      </p:grpSpPr>
      <p:pic>
        <p:nvPicPr>
          <p:cNvPr id="551" name="Google Shape;551;p263"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grpSp>
        <p:nvGrpSpPr>
          <p:cNvPr id="552" name="Google Shape;552;p263"/>
          <p:cNvGrpSpPr/>
          <p:nvPr/>
        </p:nvGrpSpPr>
        <p:grpSpPr>
          <a:xfrm>
            <a:off x="0" y="2399230"/>
            <a:ext cx="9144001" cy="2349751"/>
            <a:chOff x="0" y="2182920"/>
            <a:chExt cx="9144001" cy="2349751"/>
          </a:xfrm>
        </p:grpSpPr>
        <p:sp>
          <p:nvSpPr>
            <p:cNvPr id="553" name="Google Shape;553;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54" name="Google Shape;554;p263"/>
            <p:cNvGrpSpPr/>
            <p:nvPr/>
          </p:nvGrpSpPr>
          <p:grpSpPr>
            <a:xfrm>
              <a:off x="1229347" y="2182920"/>
              <a:ext cx="6685306" cy="1002265"/>
              <a:chOff x="976268" y="2064936"/>
              <a:chExt cx="6685306" cy="1002265"/>
            </a:xfrm>
          </p:grpSpPr>
          <p:sp>
            <p:nvSpPr>
              <p:cNvPr id="555" name="Google Shape;555;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6" name="Google Shape;556;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7" name="Google Shape;557;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58" name="Google Shape;558;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0" name="Google Shape;560;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2" name="Google Shape;562;p263"/>
          <p:cNvSpPr>
            <a:spLocks noGrp="1"/>
          </p:cNvSpPr>
          <p:nvPr>
            <p:ph type="pic" idx="5"/>
          </p:nvPr>
        </p:nvSpPr>
        <p:spPr>
          <a:xfrm>
            <a:off x="1460973" y="2631002"/>
            <a:ext cx="539010" cy="538720"/>
          </a:xfrm>
          <a:prstGeom prst="rect">
            <a:avLst/>
          </a:prstGeom>
          <a:noFill/>
          <a:ln>
            <a:noFill/>
          </a:ln>
        </p:spPr>
      </p:sp>
      <p:sp>
        <p:nvSpPr>
          <p:cNvPr id="563" name="Google Shape;563;p263"/>
          <p:cNvSpPr>
            <a:spLocks noGrp="1"/>
          </p:cNvSpPr>
          <p:nvPr>
            <p:ph type="pic" idx="6"/>
          </p:nvPr>
        </p:nvSpPr>
        <p:spPr>
          <a:xfrm>
            <a:off x="4302493" y="2631002"/>
            <a:ext cx="539010" cy="538720"/>
          </a:xfrm>
          <a:prstGeom prst="rect">
            <a:avLst/>
          </a:prstGeom>
          <a:noFill/>
          <a:ln>
            <a:noFill/>
          </a:ln>
        </p:spPr>
      </p:sp>
      <p:sp>
        <p:nvSpPr>
          <p:cNvPr id="564" name="Google Shape;564;p263"/>
          <p:cNvSpPr>
            <a:spLocks noGrp="1"/>
          </p:cNvSpPr>
          <p:nvPr>
            <p:ph type="pic" idx="7"/>
          </p:nvPr>
        </p:nvSpPr>
        <p:spPr>
          <a:xfrm>
            <a:off x="7144013" y="2631002"/>
            <a:ext cx="539010" cy="538720"/>
          </a:xfrm>
          <a:prstGeom prst="rect">
            <a:avLst/>
          </a:prstGeom>
          <a:noFill/>
          <a:ln>
            <a:noFill/>
          </a:ln>
        </p:spPr>
      </p:sp>
      <p:sp>
        <p:nvSpPr>
          <p:cNvPr id="565" name="Google Shape;565;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6" name="Google Shape;566;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67"/>
        <p:cNvGrpSpPr/>
        <p:nvPr/>
      </p:nvGrpSpPr>
      <p:grpSpPr>
        <a:xfrm>
          <a:off x="0" y="0"/>
          <a:ext cx="0" cy="0"/>
          <a:chOff x="0" y="0"/>
          <a:chExt cx="0" cy="0"/>
        </a:xfrm>
      </p:grpSpPr>
      <p:grpSp>
        <p:nvGrpSpPr>
          <p:cNvPr id="568" name="Google Shape;568;p264"/>
          <p:cNvGrpSpPr/>
          <p:nvPr/>
        </p:nvGrpSpPr>
        <p:grpSpPr>
          <a:xfrm>
            <a:off x="3138739" y="1728182"/>
            <a:ext cx="2866522" cy="2848912"/>
            <a:chOff x="-15798" y="0"/>
            <a:chExt cx="2571596" cy="2555798"/>
          </a:xfrm>
        </p:grpSpPr>
        <p:sp>
          <p:nvSpPr>
            <p:cNvPr id="569" name="Google Shape;569;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0" name="Google Shape;570;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1" name="Google Shape;571;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2" name="Google Shape;572;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3" name="Google Shape;573;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74" name="Google Shape;574;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5" name="Google Shape;575;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6" name="Google Shape;576;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7" name="Google Shape;577;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8" name="Google Shape;578;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0" name="Google Shape;580;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1" name="Google Shape;581;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2" name="Google Shape;582;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3" name="Google Shape;583;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4" name="Google Shape;584;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5" name="Google Shape;585;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6" name="Google Shape;586;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87"/>
        <p:cNvGrpSpPr/>
        <p:nvPr/>
      </p:nvGrpSpPr>
      <p:grpSpPr>
        <a:xfrm>
          <a:off x="0" y="0"/>
          <a:ext cx="0" cy="0"/>
          <a:chOff x="0" y="0"/>
          <a:chExt cx="0" cy="0"/>
        </a:xfrm>
      </p:grpSpPr>
      <p:grpSp>
        <p:nvGrpSpPr>
          <p:cNvPr id="588" name="Google Shape;588;p265"/>
          <p:cNvGrpSpPr/>
          <p:nvPr/>
        </p:nvGrpSpPr>
        <p:grpSpPr>
          <a:xfrm>
            <a:off x="3138739" y="1728182"/>
            <a:ext cx="2866522" cy="2848912"/>
            <a:chOff x="-15798" y="0"/>
            <a:chExt cx="2571596" cy="2555798"/>
          </a:xfrm>
        </p:grpSpPr>
        <p:sp>
          <p:nvSpPr>
            <p:cNvPr id="589" name="Google Shape;589;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90" name="Google Shape;590;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91" name="Google Shape;591;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92" name="Google Shape;592;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93" name="Google Shape;593;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94" name="Google Shape;594;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5" name="Google Shape;595;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6" name="Google Shape;596;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7" name="Google Shape;597;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8" name="Google Shape;598;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9" name="Google Shape;599;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0" name="Google Shape;600;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1" name="Google Shape;601;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2" name="Google Shape;602;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3" name="Google Shape;603;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4" name="Google Shape;604;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5" name="Google Shape;605;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6" name="Google Shape;606;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607"/>
        <p:cNvGrpSpPr/>
        <p:nvPr/>
      </p:nvGrpSpPr>
      <p:grpSpPr>
        <a:xfrm>
          <a:off x="0" y="0"/>
          <a:ext cx="0" cy="0"/>
          <a:chOff x="0" y="0"/>
          <a:chExt cx="0" cy="0"/>
        </a:xfrm>
      </p:grpSpPr>
      <p:pic>
        <p:nvPicPr>
          <p:cNvPr id="608" name="Google Shape;608;p266"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609" name="Google Shape;609;p266"/>
          <p:cNvGrpSpPr/>
          <p:nvPr/>
        </p:nvGrpSpPr>
        <p:grpSpPr>
          <a:xfrm>
            <a:off x="2525214" y="825411"/>
            <a:ext cx="4093572" cy="4069088"/>
            <a:chOff x="2519466" y="821088"/>
            <a:chExt cx="4348428" cy="4322420"/>
          </a:xfrm>
        </p:grpSpPr>
        <p:sp>
          <p:nvSpPr>
            <p:cNvPr id="610" name="Google Shape;610;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1" name="Google Shape;611;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2" name="Google Shape;612;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3" name="Google Shape;613;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4" name="Google Shape;614;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5" name="Google Shape;615;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16" name="Google Shape;616;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7" name="Google Shape;617;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8" name="Google Shape;618;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9" name="Google Shape;619;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0" name="Google Shape;620;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1" name="Google Shape;621;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22"/>
        <p:cNvGrpSpPr/>
        <p:nvPr/>
      </p:nvGrpSpPr>
      <p:grpSpPr>
        <a:xfrm>
          <a:off x="0" y="0"/>
          <a:ext cx="0" cy="0"/>
          <a:chOff x="0" y="0"/>
          <a:chExt cx="0" cy="0"/>
        </a:xfrm>
      </p:grpSpPr>
      <p:pic>
        <p:nvPicPr>
          <p:cNvPr id="623" name="Google Shape;623;p267"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624" name="Google Shape;624;p267"/>
          <p:cNvGrpSpPr/>
          <p:nvPr/>
        </p:nvGrpSpPr>
        <p:grpSpPr>
          <a:xfrm>
            <a:off x="2525214" y="825411"/>
            <a:ext cx="4093572" cy="4069088"/>
            <a:chOff x="2519466" y="821088"/>
            <a:chExt cx="4348428" cy="4322420"/>
          </a:xfrm>
        </p:grpSpPr>
        <p:sp>
          <p:nvSpPr>
            <p:cNvPr id="625" name="Google Shape;625;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6" name="Google Shape;626;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7" name="Google Shape;627;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8" name="Google Shape;628;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9" name="Google Shape;629;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30" name="Google Shape;630;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31" name="Google Shape;631;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2" name="Google Shape;632;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3" name="Google Shape;633;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4" name="Google Shape;634;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5" name="Google Shape;635;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6" name="Google Shape;636;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37"/>
        <p:cNvGrpSpPr/>
        <p:nvPr/>
      </p:nvGrpSpPr>
      <p:grpSpPr>
        <a:xfrm>
          <a:off x="0" y="0"/>
          <a:ext cx="0" cy="0"/>
          <a:chOff x="0" y="0"/>
          <a:chExt cx="0" cy="0"/>
        </a:xfrm>
      </p:grpSpPr>
      <p:pic>
        <p:nvPicPr>
          <p:cNvPr id="638" name="Google Shape;638;p268"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639" name="Google Shape;639;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0" name="Google Shape;640;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41" name="Google Shape;641;p268"/>
          <p:cNvGrpSpPr/>
          <p:nvPr/>
        </p:nvGrpSpPr>
        <p:grpSpPr>
          <a:xfrm>
            <a:off x="881517" y="2193743"/>
            <a:ext cx="397892" cy="646462"/>
            <a:chOff x="1400864" y="1624076"/>
            <a:chExt cx="560368" cy="910439"/>
          </a:xfrm>
        </p:grpSpPr>
        <p:grpSp>
          <p:nvGrpSpPr>
            <p:cNvPr id="642" name="Google Shape;642;p268"/>
            <p:cNvGrpSpPr/>
            <p:nvPr/>
          </p:nvGrpSpPr>
          <p:grpSpPr>
            <a:xfrm>
              <a:off x="1400864" y="1624076"/>
              <a:ext cx="560368" cy="825149"/>
              <a:chOff x="1342876" y="1647676"/>
              <a:chExt cx="560368" cy="825149"/>
            </a:xfrm>
          </p:grpSpPr>
          <p:sp>
            <p:nvSpPr>
              <p:cNvPr id="643" name="Google Shape;643;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4" name="Google Shape;644;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5" name="Google Shape;645;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6" name="Google Shape;646;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7" name="Google Shape;647;p268"/>
          <p:cNvGrpSpPr/>
          <p:nvPr/>
        </p:nvGrpSpPr>
        <p:grpSpPr>
          <a:xfrm>
            <a:off x="2622541" y="2193743"/>
            <a:ext cx="397892" cy="646462"/>
            <a:chOff x="1400864" y="1624076"/>
            <a:chExt cx="560368" cy="910439"/>
          </a:xfrm>
        </p:grpSpPr>
        <p:grpSp>
          <p:nvGrpSpPr>
            <p:cNvPr id="648" name="Google Shape;648;p268"/>
            <p:cNvGrpSpPr/>
            <p:nvPr/>
          </p:nvGrpSpPr>
          <p:grpSpPr>
            <a:xfrm>
              <a:off x="1400864" y="1624076"/>
              <a:ext cx="560368" cy="825149"/>
              <a:chOff x="1342876" y="1647676"/>
              <a:chExt cx="560368" cy="825149"/>
            </a:xfrm>
          </p:grpSpPr>
          <p:sp>
            <p:nvSpPr>
              <p:cNvPr id="649" name="Google Shape;649;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0" name="Google Shape;650;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1" name="Google Shape;651;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2" name="Google Shape;652;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3" name="Google Shape;653;p268"/>
          <p:cNvGrpSpPr/>
          <p:nvPr/>
        </p:nvGrpSpPr>
        <p:grpSpPr>
          <a:xfrm>
            <a:off x="4363565" y="2193743"/>
            <a:ext cx="397892" cy="646462"/>
            <a:chOff x="1400864" y="1624076"/>
            <a:chExt cx="560368" cy="910439"/>
          </a:xfrm>
        </p:grpSpPr>
        <p:grpSp>
          <p:nvGrpSpPr>
            <p:cNvPr id="654" name="Google Shape;654;p268"/>
            <p:cNvGrpSpPr/>
            <p:nvPr/>
          </p:nvGrpSpPr>
          <p:grpSpPr>
            <a:xfrm>
              <a:off x="1400864" y="1624076"/>
              <a:ext cx="560368" cy="825149"/>
              <a:chOff x="1342876" y="1647676"/>
              <a:chExt cx="560368" cy="825149"/>
            </a:xfrm>
          </p:grpSpPr>
          <p:sp>
            <p:nvSpPr>
              <p:cNvPr id="655" name="Google Shape;655;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6" name="Google Shape;656;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7" name="Google Shape;657;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8" name="Google Shape;658;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9" name="Google Shape;659;p268"/>
          <p:cNvGrpSpPr/>
          <p:nvPr/>
        </p:nvGrpSpPr>
        <p:grpSpPr>
          <a:xfrm>
            <a:off x="6104589" y="2193743"/>
            <a:ext cx="397892" cy="646462"/>
            <a:chOff x="1400864" y="1624076"/>
            <a:chExt cx="560368" cy="910439"/>
          </a:xfrm>
        </p:grpSpPr>
        <p:grpSp>
          <p:nvGrpSpPr>
            <p:cNvPr id="660" name="Google Shape;660;p268"/>
            <p:cNvGrpSpPr/>
            <p:nvPr/>
          </p:nvGrpSpPr>
          <p:grpSpPr>
            <a:xfrm>
              <a:off x="1400864" y="1624076"/>
              <a:ext cx="560368" cy="825149"/>
              <a:chOff x="1342876" y="1647676"/>
              <a:chExt cx="560368" cy="825149"/>
            </a:xfrm>
          </p:grpSpPr>
          <p:sp>
            <p:nvSpPr>
              <p:cNvPr id="661" name="Google Shape;661;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2" name="Google Shape;662;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3" name="Google Shape;663;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4" name="Google Shape;664;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65" name="Google Shape;665;p268"/>
          <p:cNvGrpSpPr/>
          <p:nvPr/>
        </p:nvGrpSpPr>
        <p:grpSpPr>
          <a:xfrm>
            <a:off x="7845614" y="2193743"/>
            <a:ext cx="397892" cy="646462"/>
            <a:chOff x="1400864" y="1624076"/>
            <a:chExt cx="560368" cy="910439"/>
          </a:xfrm>
        </p:grpSpPr>
        <p:grpSp>
          <p:nvGrpSpPr>
            <p:cNvPr id="666" name="Google Shape;666;p268"/>
            <p:cNvGrpSpPr/>
            <p:nvPr/>
          </p:nvGrpSpPr>
          <p:grpSpPr>
            <a:xfrm>
              <a:off x="1400864" y="1624076"/>
              <a:ext cx="560368" cy="825149"/>
              <a:chOff x="1342876" y="1647676"/>
              <a:chExt cx="560368" cy="825149"/>
            </a:xfrm>
          </p:grpSpPr>
          <p:sp>
            <p:nvSpPr>
              <p:cNvPr id="667" name="Google Shape;667;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8" name="Google Shape;668;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9" name="Google Shape;669;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0" name="Google Shape;670;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71" name="Google Shape;671;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2" name="Google Shape;672;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3" name="Google Shape;673;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4" name="Google Shape;674;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5" name="Google Shape;675;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76"/>
        <p:cNvGrpSpPr/>
        <p:nvPr/>
      </p:nvGrpSpPr>
      <p:grpSpPr>
        <a:xfrm>
          <a:off x="0" y="0"/>
          <a:ext cx="0" cy="0"/>
          <a:chOff x="0" y="0"/>
          <a:chExt cx="0" cy="0"/>
        </a:xfrm>
      </p:grpSpPr>
      <p:pic>
        <p:nvPicPr>
          <p:cNvPr id="677" name="Google Shape;677;p269"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678" name="Google Shape;678;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9" name="Google Shape;679;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80" name="Google Shape;680;p269"/>
          <p:cNvGrpSpPr/>
          <p:nvPr/>
        </p:nvGrpSpPr>
        <p:grpSpPr>
          <a:xfrm>
            <a:off x="881517" y="2193743"/>
            <a:ext cx="7361989" cy="646462"/>
            <a:chOff x="881517" y="2219381"/>
            <a:chExt cx="7361989" cy="646462"/>
          </a:xfrm>
        </p:grpSpPr>
        <p:grpSp>
          <p:nvGrpSpPr>
            <p:cNvPr id="681" name="Google Shape;681;p269"/>
            <p:cNvGrpSpPr/>
            <p:nvPr/>
          </p:nvGrpSpPr>
          <p:grpSpPr>
            <a:xfrm>
              <a:off x="881517" y="2219381"/>
              <a:ext cx="397892" cy="646462"/>
              <a:chOff x="1400864" y="1624076"/>
              <a:chExt cx="560368" cy="910439"/>
            </a:xfrm>
          </p:grpSpPr>
          <p:grpSp>
            <p:nvGrpSpPr>
              <p:cNvPr id="682" name="Google Shape;682;p269"/>
              <p:cNvGrpSpPr/>
              <p:nvPr/>
            </p:nvGrpSpPr>
            <p:grpSpPr>
              <a:xfrm>
                <a:off x="1400864" y="1624076"/>
                <a:ext cx="560368" cy="825149"/>
                <a:chOff x="1342876" y="1647676"/>
                <a:chExt cx="560368" cy="825149"/>
              </a:xfrm>
            </p:grpSpPr>
            <p:sp>
              <p:nvSpPr>
                <p:cNvPr id="683" name="Google Shape;683;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4" name="Google Shape;684;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5" name="Google Shape;685;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6" name="Google Shape;686;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7" name="Google Shape;687;p269"/>
            <p:cNvGrpSpPr/>
            <p:nvPr/>
          </p:nvGrpSpPr>
          <p:grpSpPr>
            <a:xfrm>
              <a:off x="2622541" y="2219381"/>
              <a:ext cx="397892" cy="646462"/>
              <a:chOff x="1400864" y="1624076"/>
              <a:chExt cx="560368" cy="910439"/>
            </a:xfrm>
          </p:grpSpPr>
          <p:grpSp>
            <p:nvGrpSpPr>
              <p:cNvPr id="688" name="Google Shape;688;p269"/>
              <p:cNvGrpSpPr/>
              <p:nvPr/>
            </p:nvGrpSpPr>
            <p:grpSpPr>
              <a:xfrm>
                <a:off x="1400864" y="1624076"/>
                <a:ext cx="560368" cy="825149"/>
                <a:chOff x="1342876" y="1647676"/>
                <a:chExt cx="560368" cy="825149"/>
              </a:xfrm>
            </p:grpSpPr>
            <p:sp>
              <p:nvSpPr>
                <p:cNvPr id="689" name="Google Shape;689;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0" name="Google Shape;690;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1" name="Google Shape;691;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2" name="Google Shape;692;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3" name="Google Shape;693;p269"/>
            <p:cNvGrpSpPr/>
            <p:nvPr/>
          </p:nvGrpSpPr>
          <p:grpSpPr>
            <a:xfrm>
              <a:off x="4363565" y="2219381"/>
              <a:ext cx="397892" cy="646462"/>
              <a:chOff x="1400864" y="1624076"/>
              <a:chExt cx="560368" cy="910439"/>
            </a:xfrm>
          </p:grpSpPr>
          <p:grpSp>
            <p:nvGrpSpPr>
              <p:cNvPr id="694" name="Google Shape;694;p269"/>
              <p:cNvGrpSpPr/>
              <p:nvPr/>
            </p:nvGrpSpPr>
            <p:grpSpPr>
              <a:xfrm>
                <a:off x="1400864" y="1624076"/>
                <a:ext cx="560368" cy="825149"/>
                <a:chOff x="1342876" y="1647676"/>
                <a:chExt cx="560368" cy="825149"/>
              </a:xfrm>
            </p:grpSpPr>
            <p:sp>
              <p:nvSpPr>
                <p:cNvPr id="695" name="Google Shape;695;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6" name="Google Shape;696;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7" name="Google Shape;697;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8" name="Google Shape;698;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9" name="Google Shape;699;p269"/>
            <p:cNvGrpSpPr/>
            <p:nvPr/>
          </p:nvGrpSpPr>
          <p:grpSpPr>
            <a:xfrm>
              <a:off x="6104589" y="2219381"/>
              <a:ext cx="397892" cy="646462"/>
              <a:chOff x="1400864" y="1624076"/>
              <a:chExt cx="560368" cy="910439"/>
            </a:xfrm>
          </p:grpSpPr>
          <p:grpSp>
            <p:nvGrpSpPr>
              <p:cNvPr id="700" name="Google Shape;700;p269"/>
              <p:cNvGrpSpPr/>
              <p:nvPr/>
            </p:nvGrpSpPr>
            <p:grpSpPr>
              <a:xfrm>
                <a:off x="1400864" y="1624076"/>
                <a:ext cx="560368" cy="825149"/>
                <a:chOff x="1342876" y="1647676"/>
                <a:chExt cx="560368" cy="825149"/>
              </a:xfrm>
            </p:grpSpPr>
            <p:sp>
              <p:nvSpPr>
                <p:cNvPr id="701" name="Google Shape;701;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2" name="Google Shape;702;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3" name="Google Shape;703;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04" name="Google Shape;704;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05" name="Google Shape;705;p269"/>
            <p:cNvGrpSpPr/>
            <p:nvPr/>
          </p:nvGrpSpPr>
          <p:grpSpPr>
            <a:xfrm>
              <a:off x="7845614" y="2219381"/>
              <a:ext cx="397892" cy="646462"/>
              <a:chOff x="1400864" y="1624076"/>
              <a:chExt cx="560368" cy="910439"/>
            </a:xfrm>
          </p:grpSpPr>
          <p:grpSp>
            <p:nvGrpSpPr>
              <p:cNvPr id="706" name="Google Shape;706;p269"/>
              <p:cNvGrpSpPr/>
              <p:nvPr/>
            </p:nvGrpSpPr>
            <p:grpSpPr>
              <a:xfrm>
                <a:off x="1400864" y="1624076"/>
                <a:ext cx="560368" cy="825149"/>
                <a:chOff x="1342876" y="1647676"/>
                <a:chExt cx="560368" cy="825149"/>
              </a:xfrm>
            </p:grpSpPr>
            <p:sp>
              <p:nvSpPr>
                <p:cNvPr id="707" name="Google Shape;707;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8" name="Google Shape;708;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9" name="Google Shape;709;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10" name="Google Shape;710;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711" name="Google Shape;711;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2" name="Google Shape;712;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3" name="Google Shape;713;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4" name="Google Shape;714;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5" name="Google Shape;715;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16"/>
        <p:cNvGrpSpPr/>
        <p:nvPr/>
      </p:nvGrpSpPr>
      <p:grpSpPr>
        <a:xfrm>
          <a:off x="0" y="0"/>
          <a:ext cx="0" cy="0"/>
          <a:chOff x="0" y="0"/>
          <a:chExt cx="0" cy="0"/>
        </a:xfrm>
      </p:grpSpPr>
      <p:pic>
        <p:nvPicPr>
          <p:cNvPr id="717" name="Google Shape;717;p270"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718" name="Google Shape;718;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9" name="Google Shape;719;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20" name="Google Shape;720;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21" name="Google Shape;721;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22" name="Google Shape;722;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23" name="Google Shape;723;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24" name="Google Shape;724;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25" name="Google Shape;725;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26" name="Google Shape;726;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27" name="Google Shape;727;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28" name="Google Shape;728;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29" name="Google Shape;729;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0" name="Google Shape;730;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1" name="Google Shape;731;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2" name="Google Shape;732;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3" name="Google Shape;733;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4" name="Google Shape;734;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5" name="Google Shape;735;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6" name="Google Shape;736;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37"/>
        <p:cNvGrpSpPr/>
        <p:nvPr/>
      </p:nvGrpSpPr>
      <p:grpSpPr>
        <a:xfrm>
          <a:off x="0" y="0"/>
          <a:ext cx="0" cy="0"/>
          <a:chOff x="0" y="0"/>
          <a:chExt cx="0" cy="0"/>
        </a:xfrm>
      </p:grpSpPr>
      <p:pic>
        <p:nvPicPr>
          <p:cNvPr id="738" name="Google Shape;738;p271"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739" name="Google Shape;739;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0" name="Google Shape;740;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41" name="Google Shape;741;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42" name="Google Shape;742;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43" name="Google Shape;743;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44" name="Google Shape;744;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45" name="Google Shape;745;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46" name="Google Shape;746;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47" name="Google Shape;747;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48" name="Google Shape;748;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49" name="Google Shape;749;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50" name="Google Shape;750;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1" name="Google Shape;751;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2" name="Google Shape;752;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3" name="Google Shape;753;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4" name="Google Shape;754;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5" name="Google Shape;755;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6" name="Google Shape;756;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7" name="Google Shape;757;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58"/>
        <p:cNvGrpSpPr/>
        <p:nvPr/>
      </p:nvGrpSpPr>
      <p:grpSpPr>
        <a:xfrm>
          <a:off x="0" y="0"/>
          <a:ext cx="0" cy="0"/>
          <a:chOff x="0" y="0"/>
          <a:chExt cx="0" cy="0"/>
        </a:xfrm>
      </p:grpSpPr>
      <p:pic>
        <p:nvPicPr>
          <p:cNvPr id="759" name="Google Shape;759;p272"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760" name="Google Shape;760;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1" name="Google Shape;761;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62" name="Google Shape;762;p272"/>
          <p:cNvCxnSpPr>
            <a:stCxn id="763"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63" name="Google Shape;763;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64" name="Google Shape;764;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65" name="Google Shape;765;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66" name="Google Shape;766;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67" name="Google Shape;767;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68" name="Google Shape;768;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69" name="Google Shape;769;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70" name="Google Shape;770;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1" name="Google Shape;771;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2" name="Google Shape;772;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3" name="Google Shape;773;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4" name="Google Shape;774;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5" name="Google Shape;775;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6" name="Google Shape;776;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64"/>
        <p:cNvGrpSpPr/>
        <p:nvPr/>
      </p:nvGrpSpPr>
      <p:grpSpPr>
        <a:xfrm>
          <a:off x="0" y="0"/>
          <a:ext cx="0" cy="0"/>
          <a:chOff x="0" y="0"/>
          <a:chExt cx="0" cy="0"/>
        </a:xfrm>
      </p:grpSpPr>
      <p:pic>
        <p:nvPicPr>
          <p:cNvPr id="65" name="Google Shape;65;p219"/>
          <p:cNvPicPr preferRelativeResize="0"/>
          <p:nvPr/>
        </p:nvPicPr>
        <p:blipFill rotWithShape="1">
          <a:blip r:embed="rId2" cstate="print">
            <a:alphaModFix amt="95000"/>
            <a:extLst>
              <a:ext uri="{28A0092B-C50C-407E-A947-70E740481C1C}">
                <a14:useLocalDpi xmlns:a14="http://schemas.microsoft.com/office/drawing/2010/main" val="0"/>
              </a:ext>
            </a:extLst>
          </a:blip>
          <a:srcRect/>
          <a:stretch/>
        </p:blipFill>
        <p:spPr>
          <a:xfrm>
            <a:off x="4743084" y="0"/>
            <a:ext cx="4400917" cy="5143495"/>
          </a:xfrm>
          <a:prstGeom prst="rect">
            <a:avLst/>
          </a:prstGeom>
          <a:noFill/>
          <a:ln>
            <a:noFill/>
          </a:ln>
        </p:spPr>
      </p:pic>
      <p:pic>
        <p:nvPicPr>
          <p:cNvPr id="66" name="Google Shape;66;p219"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67" name="Google Shape;67;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8" name="Google Shape;68;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9" name="Google Shape;69;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 name="Google Shape;70;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77"/>
        <p:cNvGrpSpPr/>
        <p:nvPr/>
      </p:nvGrpSpPr>
      <p:grpSpPr>
        <a:xfrm>
          <a:off x="0" y="0"/>
          <a:ext cx="0" cy="0"/>
          <a:chOff x="0" y="0"/>
          <a:chExt cx="0" cy="0"/>
        </a:xfrm>
      </p:grpSpPr>
      <p:pic>
        <p:nvPicPr>
          <p:cNvPr id="778" name="Google Shape;778;p273"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779" name="Google Shape;779;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0" name="Google Shape;780;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81" name="Google Shape;781;p273"/>
          <p:cNvCxnSpPr>
            <a:stCxn id="782"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82" name="Google Shape;782;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83" name="Google Shape;783;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84" name="Google Shape;784;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85" name="Google Shape;785;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86" name="Google Shape;786;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87" name="Google Shape;787;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88" name="Google Shape;788;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89" name="Google Shape;789;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0" name="Google Shape;790;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1" name="Google Shape;791;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2" name="Google Shape;792;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3" name="Google Shape;793;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4" name="Google Shape;794;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5" name="Google Shape;795;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96"/>
        <p:cNvGrpSpPr/>
        <p:nvPr/>
      </p:nvGrpSpPr>
      <p:grpSpPr>
        <a:xfrm>
          <a:off x="0" y="0"/>
          <a:ext cx="0" cy="0"/>
          <a:chOff x="0" y="0"/>
          <a:chExt cx="0" cy="0"/>
        </a:xfrm>
      </p:grpSpPr>
      <p:pic>
        <p:nvPicPr>
          <p:cNvPr id="797" name="Google Shape;797;p274"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798" name="Google Shape;798;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9" name="Google Shape;799;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00" name="Google Shape;800;p274"/>
          <p:cNvGrpSpPr/>
          <p:nvPr/>
        </p:nvGrpSpPr>
        <p:grpSpPr>
          <a:xfrm>
            <a:off x="914091" y="752041"/>
            <a:ext cx="7280306" cy="4126450"/>
            <a:chOff x="556442" y="752041"/>
            <a:chExt cx="7280306" cy="4126450"/>
          </a:xfrm>
        </p:grpSpPr>
        <p:cxnSp>
          <p:nvCxnSpPr>
            <p:cNvPr id="801" name="Google Shape;801;p274"/>
            <p:cNvCxnSpPr>
              <a:stCxn id="802" idx="6"/>
              <a:endCxn id="803"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4" name="Google Shape;804;p274"/>
            <p:cNvCxnSpPr>
              <a:stCxn id="802" idx="6"/>
              <a:endCxn id="805"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6" name="Google Shape;806;p274"/>
            <p:cNvCxnSpPr>
              <a:stCxn id="802" idx="6"/>
              <a:endCxn id="807"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08" name="Google Shape;808;p274"/>
            <p:cNvCxnSpPr>
              <a:stCxn id="802" idx="6"/>
              <a:endCxn id="809"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0" name="Google Shape;810;p274"/>
            <p:cNvCxnSpPr>
              <a:stCxn id="802" idx="6"/>
              <a:endCxn id="811"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2" name="Google Shape;812;p274"/>
            <p:cNvCxnSpPr>
              <a:stCxn id="802" idx="6"/>
              <a:endCxn id="813"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14" name="Google Shape;814;p274"/>
            <p:cNvCxnSpPr>
              <a:stCxn id="802" idx="6"/>
              <a:endCxn id="815"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16" name="Google Shape;816;p274"/>
            <p:cNvGrpSpPr/>
            <p:nvPr/>
          </p:nvGrpSpPr>
          <p:grpSpPr>
            <a:xfrm>
              <a:off x="556442" y="1526794"/>
              <a:ext cx="2576946" cy="2576946"/>
              <a:chOff x="941492" y="1686560"/>
              <a:chExt cx="1876213" cy="1876213"/>
            </a:xfrm>
          </p:grpSpPr>
          <p:sp>
            <p:nvSpPr>
              <p:cNvPr id="802" name="Google Shape;802;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7" name="Google Shape;817;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18" name="Google Shape;818;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9" name="Google Shape;819;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03" name="Google Shape;803;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0" name="Google Shape;820;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1" name="Google Shape;821;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15" name="Google Shape;815;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2" name="Google Shape;822;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3" name="Google Shape;823;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05" name="Google Shape;805;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4" name="Google Shape;824;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5" name="Google Shape;825;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07" name="Google Shape;807;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6" name="Google Shape;826;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7" name="Google Shape;827;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13" name="Google Shape;813;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8" name="Google Shape;828;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29" name="Google Shape;829;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11" name="Google Shape;811;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0" name="Google Shape;830;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1" name="Google Shape;831;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09" name="Google Shape;809;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32" name="Google Shape;832;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33" name="Google Shape;833;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4" name="Google Shape;834;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5" name="Google Shape;835;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6" name="Google Shape;836;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7" name="Google Shape;837;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8" name="Google Shape;838;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9" name="Google Shape;839;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40"/>
        <p:cNvGrpSpPr/>
        <p:nvPr/>
      </p:nvGrpSpPr>
      <p:grpSpPr>
        <a:xfrm>
          <a:off x="0" y="0"/>
          <a:ext cx="0" cy="0"/>
          <a:chOff x="0" y="0"/>
          <a:chExt cx="0" cy="0"/>
        </a:xfrm>
      </p:grpSpPr>
      <p:pic>
        <p:nvPicPr>
          <p:cNvPr id="841" name="Google Shape;841;p275"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842" name="Google Shape;842;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3" name="Google Shape;843;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44" name="Google Shape;844;p275"/>
          <p:cNvGrpSpPr/>
          <p:nvPr/>
        </p:nvGrpSpPr>
        <p:grpSpPr>
          <a:xfrm>
            <a:off x="914091" y="752041"/>
            <a:ext cx="7280306" cy="4126450"/>
            <a:chOff x="556442" y="752041"/>
            <a:chExt cx="7280306" cy="4126450"/>
          </a:xfrm>
        </p:grpSpPr>
        <p:cxnSp>
          <p:nvCxnSpPr>
            <p:cNvPr id="845" name="Google Shape;845;p275"/>
            <p:cNvCxnSpPr>
              <a:stCxn id="846" idx="6"/>
              <a:endCxn id="847"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48" name="Google Shape;848;p275"/>
            <p:cNvCxnSpPr>
              <a:stCxn id="846" idx="6"/>
              <a:endCxn id="849"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0" name="Google Shape;850;p275"/>
            <p:cNvCxnSpPr>
              <a:stCxn id="846" idx="6"/>
              <a:endCxn id="851"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2" name="Google Shape;852;p275"/>
            <p:cNvCxnSpPr>
              <a:stCxn id="846" idx="6"/>
              <a:endCxn id="853"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4" name="Google Shape;854;p275"/>
            <p:cNvCxnSpPr>
              <a:stCxn id="846" idx="6"/>
              <a:endCxn id="855"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6" name="Google Shape;856;p275"/>
            <p:cNvCxnSpPr>
              <a:stCxn id="846" idx="6"/>
              <a:endCxn id="857"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58" name="Google Shape;858;p275"/>
            <p:cNvCxnSpPr>
              <a:stCxn id="846" idx="6"/>
              <a:endCxn id="859"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60" name="Google Shape;860;p275"/>
            <p:cNvGrpSpPr/>
            <p:nvPr/>
          </p:nvGrpSpPr>
          <p:grpSpPr>
            <a:xfrm>
              <a:off x="556442" y="1526794"/>
              <a:ext cx="2576946" cy="2576946"/>
              <a:chOff x="941492" y="1686560"/>
              <a:chExt cx="1876213" cy="1876213"/>
            </a:xfrm>
          </p:grpSpPr>
          <p:sp>
            <p:nvSpPr>
              <p:cNvPr id="846" name="Google Shape;846;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1" name="Google Shape;861;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62" name="Google Shape;862;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3" name="Google Shape;863;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47" name="Google Shape;847;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4" name="Google Shape;864;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5" name="Google Shape;865;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59" name="Google Shape;859;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6" name="Google Shape;866;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7" name="Google Shape;867;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49" name="Google Shape;849;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68" name="Google Shape;868;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69" name="Google Shape;869;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51" name="Google Shape;851;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0" name="Google Shape;870;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1" name="Google Shape;871;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57" name="Google Shape;857;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2" name="Google Shape;872;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3" name="Google Shape;873;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55" name="Google Shape;855;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4" name="Google Shape;874;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5" name="Google Shape;875;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53" name="Google Shape;853;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76" name="Google Shape;876;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7" name="Google Shape;877;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8" name="Google Shape;878;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9" name="Google Shape;879;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0" name="Google Shape;880;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1" name="Google Shape;881;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2" name="Google Shape;882;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3" name="Google Shape;883;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84"/>
        <p:cNvGrpSpPr/>
        <p:nvPr/>
      </p:nvGrpSpPr>
      <p:grpSpPr>
        <a:xfrm>
          <a:off x="0" y="0"/>
          <a:ext cx="0" cy="0"/>
          <a:chOff x="0" y="0"/>
          <a:chExt cx="0" cy="0"/>
        </a:xfrm>
      </p:grpSpPr>
      <p:sp>
        <p:nvSpPr>
          <p:cNvPr id="885" name="Google Shape;885;p276"/>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86" name="Google Shape;886;p276"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887" name="Google Shape;887;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88" name="Google Shape;888;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89" name="Google Shape;889;p276"/>
          <p:cNvGrpSpPr/>
          <p:nvPr/>
        </p:nvGrpSpPr>
        <p:grpSpPr>
          <a:xfrm>
            <a:off x="716012" y="759582"/>
            <a:ext cx="3556067" cy="4132337"/>
            <a:chOff x="520700" y="759582"/>
            <a:chExt cx="3556067" cy="4132337"/>
          </a:xfrm>
        </p:grpSpPr>
        <p:cxnSp>
          <p:nvCxnSpPr>
            <p:cNvPr id="890" name="Google Shape;890;p276"/>
            <p:cNvCxnSpPr>
              <a:stCxn id="891" idx="6"/>
              <a:endCxn id="892"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3" name="Google Shape;893;p276"/>
            <p:cNvCxnSpPr>
              <a:stCxn id="891" idx="6"/>
              <a:endCxn id="894"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5" name="Google Shape;895;p276"/>
            <p:cNvCxnSpPr>
              <a:stCxn id="891" idx="6"/>
              <a:endCxn id="896"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7" name="Google Shape;897;p276"/>
            <p:cNvCxnSpPr>
              <a:stCxn id="891" idx="6"/>
              <a:endCxn id="898"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99" name="Google Shape;899;p276"/>
            <p:cNvCxnSpPr>
              <a:stCxn id="891" idx="6"/>
              <a:endCxn id="900"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01" name="Google Shape;901;p276"/>
            <p:cNvCxnSpPr>
              <a:stCxn id="891" idx="6"/>
              <a:endCxn id="902"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03" name="Google Shape;903;p276"/>
            <p:cNvCxnSpPr>
              <a:endCxn id="904"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91" name="Google Shape;891;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05" name="Google Shape;905;p276"/>
            <p:cNvGrpSpPr/>
            <p:nvPr/>
          </p:nvGrpSpPr>
          <p:grpSpPr>
            <a:xfrm>
              <a:off x="3420306" y="759582"/>
              <a:ext cx="656461" cy="4132337"/>
              <a:chOff x="3522182" y="752447"/>
              <a:chExt cx="656468" cy="4132036"/>
            </a:xfrm>
          </p:grpSpPr>
          <p:grpSp>
            <p:nvGrpSpPr>
              <p:cNvPr id="906" name="Google Shape;906;p276"/>
              <p:cNvGrpSpPr/>
              <p:nvPr/>
            </p:nvGrpSpPr>
            <p:grpSpPr>
              <a:xfrm>
                <a:off x="3522182" y="752447"/>
                <a:ext cx="656468" cy="419144"/>
                <a:chOff x="3522182" y="782927"/>
                <a:chExt cx="656468" cy="419144"/>
              </a:xfrm>
            </p:grpSpPr>
            <p:sp>
              <p:nvSpPr>
                <p:cNvPr id="892" name="Google Shape;892;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7" name="Google Shape;907;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08" name="Google Shape;908;p276"/>
              <p:cNvGrpSpPr/>
              <p:nvPr/>
            </p:nvGrpSpPr>
            <p:grpSpPr>
              <a:xfrm>
                <a:off x="3522182" y="1371527"/>
                <a:ext cx="656467" cy="419144"/>
                <a:chOff x="3522182" y="1395657"/>
                <a:chExt cx="656467" cy="419144"/>
              </a:xfrm>
            </p:grpSpPr>
            <p:sp>
              <p:nvSpPr>
                <p:cNvPr id="894" name="Google Shape;894;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9" name="Google Shape;909;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10" name="Google Shape;910;p276"/>
              <p:cNvGrpSpPr/>
              <p:nvPr/>
            </p:nvGrpSpPr>
            <p:grpSpPr>
              <a:xfrm>
                <a:off x="3522182" y="3228607"/>
                <a:ext cx="656467" cy="417878"/>
                <a:chOff x="3522182" y="3233686"/>
                <a:chExt cx="656467" cy="417878"/>
              </a:xfrm>
            </p:grpSpPr>
            <p:sp>
              <p:nvSpPr>
                <p:cNvPr id="902" name="Google Shape;902;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1" name="Google Shape;911;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12" name="Google Shape;912;p276"/>
              <p:cNvGrpSpPr/>
              <p:nvPr/>
            </p:nvGrpSpPr>
            <p:grpSpPr>
              <a:xfrm>
                <a:off x="3522182" y="3846259"/>
                <a:ext cx="656467" cy="419144"/>
                <a:chOff x="3522182" y="3844987"/>
                <a:chExt cx="656467" cy="419144"/>
              </a:xfrm>
            </p:grpSpPr>
            <p:sp>
              <p:nvSpPr>
                <p:cNvPr id="900" name="Google Shape;900;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3" name="Google Shape;913;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14" name="Google Shape;914;p276"/>
              <p:cNvGrpSpPr/>
              <p:nvPr/>
            </p:nvGrpSpPr>
            <p:grpSpPr>
              <a:xfrm>
                <a:off x="3522182" y="1990447"/>
                <a:ext cx="656467" cy="417878"/>
                <a:chOff x="3522182" y="2008227"/>
                <a:chExt cx="656467" cy="417878"/>
              </a:xfrm>
            </p:grpSpPr>
            <p:sp>
              <p:nvSpPr>
                <p:cNvPr id="896" name="Google Shape;896;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5" name="Google Shape;915;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16" name="Google Shape;916;p276"/>
              <p:cNvGrpSpPr/>
              <p:nvPr/>
            </p:nvGrpSpPr>
            <p:grpSpPr>
              <a:xfrm>
                <a:off x="3522182" y="2609527"/>
                <a:ext cx="656467" cy="417878"/>
                <a:chOff x="3522182" y="2620957"/>
                <a:chExt cx="656467" cy="417878"/>
              </a:xfrm>
            </p:grpSpPr>
            <p:sp>
              <p:nvSpPr>
                <p:cNvPr id="904" name="Google Shape;904;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7" name="Google Shape;917;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18" name="Google Shape;918;p276"/>
              <p:cNvGrpSpPr/>
              <p:nvPr/>
            </p:nvGrpSpPr>
            <p:grpSpPr>
              <a:xfrm>
                <a:off x="3522182" y="4465339"/>
                <a:ext cx="656467" cy="419144"/>
                <a:chOff x="3522182" y="4457719"/>
                <a:chExt cx="656467" cy="419144"/>
              </a:xfrm>
            </p:grpSpPr>
            <p:sp>
              <p:nvSpPr>
                <p:cNvPr id="898" name="Google Shape;898;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9" name="Google Shape;919;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20" name="Google Shape;920;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1" name="Google Shape;921;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2" name="Google Shape;922;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3" name="Google Shape;923;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4" name="Google Shape;924;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5" name="Google Shape;925;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6" name="Google Shape;926;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27" name="Google Shape;927;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28"/>
        <p:cNvGrpSpPr/>
        <p:nvPr/>
      </p:nvGrpSpPr>
      <p:grpSpPr>
        <a:xfrm>
          <a:off x="0" y="0"/>
          <a:ext cx="0" cy="0"/>
          <a:chOff x="0" y="0"/>
          <a:chExt cx="0" cy="0"/>
        </a:xfrm>
      </p:grpSpPr>
      <p:sp>
        <p:nvSpPr>
          <p:cNvPr id="929" name="Google Shape;929;p277"/>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30" name="Google Shape;930;p277"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931" name="Google Shape;931;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2" name="Google Shape;932;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33" name="Google Shape;933;p277"/>
          <p:cNvGrpSpPr/>
          <p:nvPr/>
        </p:nvGrpSpPr>
        <p:grpSpPr>
          <a:xfrm>
            <a:off x="716012" y="759582"/>
            <a:ext cx="3556067" cy="4132337"/>
            <a:chOff x="520700" y="759582"/>
            <a:chExt cx="3556067" cy="4132337"/>
          </a:xfrm>
        </p:grpSpPr>
        <p:cxnSp>
          <p:nvCxnSpPr>
            <p:cNvPr id="934" name="Google Shape;934;p277"/>
            <p:cNvCxnSpPr>
              <a:stCxn id="935" idx="6"/>
              <a:endCxn id="936"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7" name="Google Shape;937;p277"/>
            <p:cNvCxnSpPr>
              <a:stCxn id="935" idx="6"/>
              <a:endCxn id="938"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9" name="Google Shape;939;p277"/>
            <p:cNvCxnSpPr>
              <a:stCxn id="935" idx="6"/>
              <a:endCxn id="940"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1" name="Google Shape;941;p277"/>
            <p:cNvCxnSpPr>
              <a:stCxn id="935" idx="6"/>
              <a:endCxn id="942"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3" name="Google Shape;943;p277"/>
            <p:cNvCxnSpPr>
              <a:stCxn id="935" idx="6"/>
              <a:endCxn id="944"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5" name="Google Shape;945;p277"/>
            <p:cNvCxnSpPr>
              <a:stCxn id="935" idx="6"/>
              <a:endCxn id="946"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47" name="Google Shape;947;p277"/>
            <p:cNvCxnSpPr>
              <a:endCxn id="948"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35" name="Google Shape;935;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49" name="Google Shape;949;p277"/>
            <p:cNvGrpSpPr/>
            <p:nvPr/>
          </p:nvGrpSpPr>
          <p:grpSpPr>
            <a:xfrm>
              <a:off x="3420306" y="759582"/>
              <a:ext cx="656461" cy="4132337"/>
              <a:chOff x="3522182" y="752447"/>
              <a:chExt cx="656468" cy="4132036"/>
            </a:xfrm>
          </p:grpSpPr>
          <p:grpSp>
            <p:nvGrpSpPr>
              <p:cNvPr id="950" name="Google Shape;950;p277"/>
              <p:cNvGrpSpPr/>
              <p:nvPr/>
            </p:nvGrpSpPr>
            <p:grpSpPr>
              <a:xfrm>
                <a:off x="3522182" y="752447"/>
                <a:ext cx="656468" cy="419144"/>
                <a:chOff x="3522182" y="782927"/>
                <a:chExt cx="656468" cy="419144"/>
              </a:xfrm>
            </p:grpSpPr>
            <p:sp>
              <p:nvSpPr>
                <p:cNvPr id="936" name="Google Shape;936;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1" name="Google Shape;951;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52" name="Google Shape;952;p277"/>
              <p:cNvGrpSpPr/>
              <p:nvPr/>
            </p:nvGrpSpPr>
            <p:grpSpPr>
              <a:xfrm>
                <a:off x="3522182" y="1371527"/>
                <a:ext cx="656467" cy="419144"/>
                <a:chOff x="3522182" y="1395657"/>
                <a:chExt cx="656467" cy="419144"/>
              </a:xfrm>
            </p:grpSpPr>
            <p:sp>
              <p:nvSpPr>
                <p:cNvPr id="938" name="Google Shape;938;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3" name="Google Shape;953;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54" name="Google Shape;954;p277"/>
              <p:cNvGrpSpPr/>
              <p:nvPr/>
            </p:nvGrpSpPr>
            <p:grpSpPr>
              <a:xfrm>
                <a:off x="3522182" y="3228607"/>
                <a:ext cx="656467" cy="417878"/>
                <a:chOff x="3522182" y="3233686"/>
                <a:chExt cx="656467" cy="417878"/>
              </a:xfrm>
            </p:grpSpPr>
            <p:sp>
              <p:nvSpPr>
                <p:cNvPr id="946" name="Google Shape;946;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5" name="Google Shape;955;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56" name="Google Shape;956;p277"/>
              <p:cNvGrpSpPr/>
              <p:nvPr/>
            </p:nvGrpSpPr>
            <p:grpSpPr>
              <a:xfrm>
                <a:off x="3522182" y="3846259"/>
                <a:ext cx="656467" cy="419144"/>
                <a:chOff x="3522182" y="3844987"/>
                <a:chExt cx="656467" cy="419144"/>
              </a:xfrm>
            </p:grpSpPr>
            <p:sp>
              <p:nvSpPr>
                <p:cNvPr id="944" name="Google Shape;944;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7" name="Google Shape;957;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58" name="Google Shape;958;p277"/>
              <p:cNvGrpSpPr/>
              <p:nvPr/>
            </p:nvGrpSpPr>
            <p:grpSpPr>
              <a:xfrm>
                <a:off x="3522182" y="1990447"/>
                <a:ext cx="656467" cy="417878"/>
                <a:chOff x="3522182" y="2008227"/>
                <a:chExt cx="656467" cy="417878"/>
              </a:xfrm>
            </p:grpSpPr>
            <p:sp>
              <p:nvSpPr>
                <p:cNvPr id="940" name="Google Shape;940;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59" name="Google Shape;959;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60" name="Google Shape;960;p277"/>
              <p:cNvGrpSpPr/>
              <p:nvPr/>
            </p:nvGrpSpPr>
            <p:grpSpPr>
              <a:xfrm>
                <a:off x="3522182" y="2609527"/>
                <a:ext cx="656467" cy="417878"/>
                <a:chOff x="3522182" y="2620957"/>
                <a:chExt cx="656467" cy="417878"/>
              </a:xfrm>
            </p:grpSpPr>
            <p:sp>
              <p:nvSpPr>
                <p:cNvPr id="948" name="Google Shape;948;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1" name="Google Shape;961;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62" name="Google Shape;962;p277"/>
              <p:cNvGrpSpPr/>
              <p:nvPr/>
            </p:nvGrpSpPr>
            <p:grpSpPr>
              <a:xfrm>
                <a:off x="3522182" y="4465339"/>
                <a:ext cx="656467" cy="419144"/>
                <a:chOff x="3522182" y="4457719"/>
                <a:chExt cx="656467" cy="419144"/>
              </a:xfrm>
            </p:grpSpPr>
            <p:sp>
              <p:nvSpPr>
                <p:cNvPr id="942" name="Google Shape;942;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3" name="Google Shape;963;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64" name="Google Shape;964;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5" name="Google Shape;965;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6" name="Google Shape;966;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7" name="Google Shape;967;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8" name="Google Shape;968;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9" name="Google Shape;969;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0" name="Google Shape;970;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1" name="Google Shape;971;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72"/>
        <p:cNvGrpSpPr/>
        <p:nvPr/>
      </p:nvGrpSpPr>
      <p:grpSpPr>
        <a:xfrm>
          <a:off x="0" y="0"/>
          <a:ext cx="0" cy="0"/>
          <a:chOff x="0" y="0"/>
          <a:chExt cx="0" cy="0"/>
        </a:xfrm>
      </p:grpSpPr>
      <p:sp>
        <p:nvSpPr>
          <p:cNvPr id="973" name="Google Shape;973;p278"/>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74" name="Google Shape;974;p278"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975" name="Google Shape;975;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6" name="Google Shape;976;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77" name="Google Shape;977;p278"/>
          <p:cNvGrpSpPr/>
          <p:nvPr/>
        </p:nvGrpSpPr>
        <p:grpSpPr>
          <a:xfrm>
            <a:off x="716012" y="759582"/>
            <a:ext cx="3556067" cy="4132337"/>
            <a:chOff x="520700" y="759582"/>
            <a:chExt cx="3556067" cy="4132337"/>
          </a:xfrm>
        </p:grpSpPr>
        <p:cxnSp>
          <p:nvCxnSpPr>
            <p:cNvPr id="978" name="Google Shape;978;p278"/>
            <p:cNvCxnSpPr>
              <a:stCxn id="979" idx="6"/>
              <a:endCxn id="980"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1" name="Google Shape;981;p278"/>
            <p:cNvCxnSpPr>
              <a:stCxn id="979" idx="6"/>
              <a:endCxn id="982"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3" name="Google Shape;983;p278"/>
            <p:cNvCxnSpPr>
              <a:stCxn id="979" idx="6"/>
              <a:endCxn id="984"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5" name="Google Shape;985;p278"/>
            <p:cNvCxnSpPr>
              <a:stCxn id="979" idx="6"/>
              <a:endCxn id="986"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7" name="Google Shape;987;p278"/>
            <p:cNvCxnSpPr>
              <a:stCxn id="979" idx="6"/>
              <a:endCxn id="988"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89" name="Google Shape;989;p278"/>
            <p:cNvCxnSpPr>
              <a:stCxn id="979" idx="6"/>
              <a:endCxn id="990"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91" name="Google Shape;991;p278"/>
            <p:cNvCxnSpPr>
              <a:endCxn id="992"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79" name="Google Shape;979;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93" name="Google Shape;993;p278"/>
            <p:cNvGrpSpPr/>
            <p:nvPr/>
          </p:nvGrpSpPr>
          <p:grpSpPr>
            <a:xfrm>
              <a:off x="3420306" y="759582"/>
              <a:ext cx="656461" cy="4132337"/>
              <a:chOff x="3522182" y="752447"/>
              <a:chExt cx="656468" cy="4132036"/>
            </a:xfrm>
          </p:grpSpPr>
          <p:grpSp>
            <p:nvGrpSpPr>
              <p:cNvPr id="994" name="Google Shape;994;p278"/>
              <p:cNvGrpSpPr/>
              <p:nvPr/>
            </p:nvGrpSpPr>
            <p:grpSpPr>
              <a:xfrm>
                <a:off x="3522182" y="752447"/>
                <a:ext cx="656468" cy="419144"/>
                <a:chOff x="3522182" y="782927"/>
                <a:chExt cx="656468" cy="419144"/>
              </a:xfrm>
            </p:grpSpPr>
            <p:sp>
              <p:nvSpPr>
                <p:cNvPr id="980" name="Google Shape;980;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5" name="Google Shape;995;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96" name="Google Shape;996;p278"/>
              <p:cNvGrpSpPr/>
              <p:nvPr/>
            </p:nvGrpSpPr>
            <p:grpSpPr>
              <a:xfrm>
                <a:off x="3522182" y="1371527"/>
                <a:ext cx="656467" cy="419144"/>
                <a:chOff x="3522182" y="1395657"/>
                <a:chExt cx="656467" cy="419144"/>
              </a:xfrm>
            </p:grpSpPr>
            <p:sp>
              <p:nvSpPr>
                <p:cNvPr id="982" name="Google Shape;982;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7" name="Google Shape;997;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98" name="Google Shape;998;p278"/>
              <p:cNvGrpSpPr/>
              <p:nvPr/>
            </p:nvGrpSpPr>
            <p:grpSpPr>
              <a:xfrm>
                <a:off x="3522182" y="3228607"/>
                <a:ext cx="656467" cy="417878"/>
                <a:chOff x="3522182" y="3233686"/>
                <a:chExt cx="656467" cy="417878"/>
              </a:xfrm>
            </p:grpSpPr>
            <p:sp>
              <p:nvSpPr>
                <p:cNvPr id="990" name="Google Shape;990;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9" name="Google Shape;999;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1000" name="Google Shape;1000;p278"/>
              <p:cNvGrpSpPr/>
              <p:nvPr/>
            </p:nvGrpSpPr>
            <p:grpSpPr>
              <a:xfrm>
                <a:off x="3522182" y="3846259"/>
                <a:ext cx="656467" cy="419144"/>
                <a:chOff x="3522182" y="3844987"/>
                <a:chExt cx="656467" cy="419144"/>
              </a:xfrm>
            </p:grpSpPr>
            <p:sp>
              <p:nvSpPr>
                <p:cNvPr id="988" name="Google Shape;988;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1" name="Google Shape;1001;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1002" name="Google Shape;1002;p278"/>
              <p:cNvGrpSpPr/>
              <p:nvPr/>
            </p:nvGrpSpPr>
            <p:grpSpPr>
              <a:xfrm>
                <a:off x="3522182" y="1990447"/>
                <a:ext cx="656467" cy="417878"/>
                <a:chOff x="3522182" y="2008227"/>
                <a:chExt cx="656467" cy="417878"/>
              </a:xfrm>
            </p:grpSpPr>
            <p:sp>
              <p:nvSpPr>
                <p:cNvPr id="984" name="Google Shape;984;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3" name="Google Shape;1003;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1004" name="Google Shape;1004;p278"/>
              <p:cNvGrpSpPr/>
              <p:nvPr/>
            </p:nvGrpSpPr>
            <p:grpSpPr>
              <a:xfrm>
                <a:off x="3522182" y="2609527"/>
                <a:ext cx="656467" cy="417878"/>
                <a:chOff x="3522182" y="2620957"/>
                <a:chExt cx="656467" cy="417878"/>
              </a:xfrm>
            </p:grpSpPr>
            <p:sp>
              <p:nvSpPr>
                <p:cNvPr id="992" name="Google Shape;992;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5" name="Google Shape;1005;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1006" name="Google Shape;1006;p278"/>
              <p:cNvGrpSpPr/>
              <p:nvPr/>
            </p:nvGrpSpPr>
            <p:grpSpPr>
              <a:xfrm>
                <a:off x="3522182" y="4465339"/>
                <a:ext cx="656467" cy="419144"/>
                <a:chOff x="3522182" y="4457719"/>
                <a:chExt cx="656467" cy="419144"/>
              </a:xfrm>
            </p:grpSpPr>
            <p:sp>
              <p:nvSpPr>
                <p:cNvPr id="986" name="Google Shape;986;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7" name="Google Shape;1007;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1008" name="Google Shape;1008;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9" name="Google Shape;1009;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0" name="Google Shape;1010;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1" name="Google Shape;1011;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2" name="Google Shape;1012;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3" name="Google Shape;1013;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4" name="Google Shape;1014;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5" name="Google Shape;1015;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16"/>
        <p:cNvGrpSpPr/>
        <p:nvPr/>
      </p:nvGrpSpPr>
      <p:grpSpPr>
        <a:xfrm>
          <a:off x="0" y="0"/>
          <a:ext cx="0" cy="0"/>
          <a:chOff x="0" y="0"/>
          <a:chExt cx="0" cy="0"/>
        </a:xfrm>
      </p:grpSpPr>
      <p:pic>
        <p:nvPicPr>
          <p:cNvPr id="1017" name="Google Shape;1017;p279"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018" name="Google Shape;1018;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9" name="Google Shape;1019;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20" name="Google Shape;1020;p279"/>
          <p:cNvGrpSpPr/>
          <p:nvPr/>
        </p:nvGrpSpPr>
        <p:grpSpPr>
          <a:xfrm>
            <a:off x="1060707" y="857568"/>
            <a:ext cx="3060700" cy="3921125"/>
            <a:chOff x="520700" y="865188"/>
            <a:chExt cx="3060700" cy="3921125"/>
          </a:xfrm>
        </p:grpSpPr>
        <p:cxnSp>
          <p:nvCxnSpPr>
            <p:cNvPr id="1021" name="Google Shape;1021;p279"/>
            <p:cNvCxnSpPr>
              <a:stCxn id="1022" idx="6"/>
              <a:endCxn id="1023"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4" name="Google Shape;1024;p279"/>
            <p:cNvCxnSpPr>
              <a:stCxn id="1022" idx="6"/>
              <a:endCxn id="1025"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6" name="Google Shape;1026;p279"/>
            <p:cNvCxnSpPr>
              <a:stCxn id="1022" idx="6"/>
              <a:endCxn id="1027"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28" name="Google Shape;1028;p279"/>
            <p:cNvCxnSpPr>
              <a:stCxn id="1022" idx="6"/>
              <a:endCxn id="1029"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0" name="Google Shape;1030;p279"/>
            <p:cNvCxnSpPr>
              <a:stCxn id="1022" idx="6"/>
              <a:endCxn id="1031"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2" name="Google Shape;1032;p279"/>
            <p:cNvCxnSpPr>
              <a:stCxn id="1022" idx="6"/>
              <a:endCxn id="1033"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4" name="Google Shape;1034;p279"/>
            <p:cNvCxnSpPr>
              <a:endCxn id="1035"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22" name="Google Shape;1022;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23" name="Google Shape;1023;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5" name="Google Shape;1025;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3" name="Google Shape;1033;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1" name="Google Shape;1031;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7" name="Google Shape;1027;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5" name="Google Shape;1035;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9" name="Google Shape;1029;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36" name="Google Shape;1036;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7" name="Google Shape;1037;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8" name="Google Shape;1038;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9" name="Google Shape;1039;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0" name="Google Shape;1040;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1" name="Google Shape;1041;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2" name="Google Shape;1042;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3" name="Google Shape;1043;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44"/>
        <p:cNvGrpSpPr/>
        <p:nvPr/>
      </p:nvGrpSpPr>
      <p:grpSpPr>
        <a:xfrm>
          <a:off x="0" y="0"/>
          <a:ext cx="0" cy="0"/>
          <a:chOff x="0" y="0"/>
          <a:chExt cx="0" cy="0"/>
        </a:xfrm>
      </p:grpSpPr>
      <p:pic>
        <p:nvPicPr>
          <p:cNvPr id="1045" name="Google Shape;1045;p280"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046" name="Google Shape;1046;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7" name="Google Shape;1047;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48" name="Google Shape;1048;p280"/>
          <p:cNvGrpSpPr/>
          <p:nvPr/>
        </p:nvGrpSpPr>
        <p:grpSpPr>
          <a:xfrm>
            <a:off x="1060707" y="857568"/>
            <a:ext cx="3060700" cy="3921125"/>
            <a:chOff x="520700" y="865188"/>
            <a:chExt cx="3060700" cy="3921125"/>
          </a:xfrm>
        </p:grpSpPr>
        <p:cxnSp>
          <p:nvCxnSpPr>
            <p:cNvPr id="1049" name="Google Shape;1049;p280"/>
            <p:cNvCxnSpPr>
              <a:stCxn id="1050" idx="6"/>
              <a:endCxn id="1051"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2" name="Google Shape;1052;p280"/>
            <p:cNvCxnSpPr>
              <a:stCxn id="1050" idx="6"/>
              <a:endCxn id="1053"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4" name="Google Shape;1054;p280"/>
            <p:cNvCxnSpPr>
              <a:stCxn id="1050" idx="6"/>
              <a:endCxn id="1055"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6" name="Google Shape;1056;p280"/>
            <p:cNvCxnSpPr>
              <a:stCxn id="1050" idx="6"/>
              <a:endCxn id="1057"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58" name="Google Shape;1058;p280"/>
            <p:cNvCxnSpPr>
              <a:stCxn id="1050" idx="6"/>
              <a:endCxn id="1059"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0" name="Google Shape;1060;p280"/>
            <p:cNvCxnSpPr>
              <a:stCxn id="1050" idx="6"/>
              <a:endCxn id="1061"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2" name="Google Shape;1062;p280"/>
            <p:cNvCxnSpPr>
              <a:endCxn id="1063"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50" name="Google Shape;1050;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51" name="Google Shape;1051;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3" name="Google Shape;1053;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1" name="Google Shape;1061;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9" name="Google Shape;1059;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5" name="Google Shape;1055;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3" name="Google Shape;1063;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7" name="Google Shape;1057;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64" name="Google Shape;1064;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5" name="Google Shape;1065;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6" name="Google Shape;1066;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7" name="Google Shape;1067;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8" name="Google Shape;1068;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9" name="Google Shape;1069;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0" name="Google Shape;1070;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1" name="Google Shape;1071;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72"/>
        <p:cNvGrpSpPr/>
        <p:nvPr/>
      </p:nvGrpSpPr>
      <p:grpSpPr>
        <a:xfrm>
          <a:off x="0" y="0"/>
          <a:ext cx="0" cy="0"/>
          <a:chOff x="0" y="0"/>
          <a:chExt cx="0" cy="0"/>
        </a:xfrm>
      </p:grpSpPr>
      <p:pic>
        <p:nvPicPr>
          <p:cNvPr id="1073" name="Google Shape;1073;p281"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074" name="Google Shape;1074;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5" name="Google Shape;1075;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76" name="Google Shape;1076;p281"/>
          <p:cNvGrpSpPr/>
          <p:nvPr/>
        </p:nvGrpSpPr>
        <p:grpSpPr>
          <a:xfrm>
            <a:off x="1060707" y="857568"/>
            <a:ext cx="3060700" cy="3921125"/>
            <a:chOff x="520700" y="865188"/>
            <a:chExt cx="3060700" cy="3921125"/>
          </a:xfrm>
        </p:grpSpPr>
        <p:cxnSp>
          <p:nvCxnSpPr>
            <p:cNvPr id="1077" name="Google Shape;1077;p281"/>
            <p:cNvCxnSpPr>
              <a:stCxn id="1078" idx="6"/>
              <a:endCxn id="1079"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0" name="Google Shape;1080;p281"/>
            <p:cNvCxnSpPr>
              <a:stCxn id="1078" idx="6"/>
              <a:endCxn id="1081"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2" name="Google Shape;1082;p281"/>
            <p:cNvCxnSpPr>
              <a:stCxn id="1078" idx="6"/>
              <a:endCxn id="1083"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4" name="Google Shape;1084;p281"/>
            <p:cNvCxnSpPr>
              <a:stCxn id="1078" idx="6"/>
              <a:endCxn id="1085"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6" name="Google Shape;1086;p281"/>
            <p:cNvCxnSpPr>
              <a:stCxn id="1078" idx="6"/>
              <a:endCxn id="1087"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88" name="Google Shape;1088;p281"/>
            <p:cNvCxnSpPr>
              <a:stCxn id="1078" idx="6"/>
              <a:endCxn id="1089"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90" name="Google Shape;1090;p281"/>
            <p:cNvCxnSpPr>
              <a:endCxn id="1091"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78" name="Google Shape;1078;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79" name="Google Shape;1079;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1" name="Google Shape;1081;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9" name="Google Shape;1089;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7" name="Google Shape;1087;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3" name="Google Shape;1083;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1" name="Google Shape;1091;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85" name="Google Shape;1085;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92" name="Google Shape;1092;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3" name="Google Shape;1093;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4" name="Google Shape;1094;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5" name="Google Shape;1095;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6" name="Google Shape;1096;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7" name="Google Shape;1097;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8" name="Google Shape;1098;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9" name="Google Shape;1099;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00"/>
        <p:cNvGrpSpPr/>
        <p:nvPr/>
      </p:nvGrpSpPr>
      <p:grpSpPr>
        <a:xfrm>
          <a:off x="0" y="0"/>
          <a:ext cx="0" cy="0"/>
          <a:chOff x="0" y="0"/>
          <a:chExt cx="0" cy="0"/>
        </a:xfrm>
      </p:grpSpPr>
      <p:pic>
        <p:nvPicPr>
          <p:cNvPr id="1101" name="Google Shape;1101;p283"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102" name="Google Shape;1102;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3" name="Google Shape;1103;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04" name="Google Shape;1104;p283"/>
          <p:cNvGrpSpPr/>
          <p:nvPr/>
        </p:nvGrpSpPr>
        <p:grpSpPr>
          <a:xfrm>
            <a:off x="1941529" y="1105301"/>
            <a:ext cx="5260942" cy="3388546"/>
            <a:chOff x="1941529" y="1120931"/>
            <a:chExt cx="5260942" cy="3388546"/>
          </a:xfrm>
        </p:grpSpPr>
        <p:sp>
          <p:nvSpPr>
            <p:cNvPr id="1105" name="Google Shape;1105;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07" name="Google Shape;1107;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08" name="Google Shape;1108;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09" name="Google Shape;1109;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10" name="Google Shape;1110;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11" name="Google Shape;1111;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12" name="Google Shape;1112;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13" name="Google Shape;1113;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14" name="Google Shape;1114;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5" name="Google Shape;1115;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6" name="Google Shape;1116;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7" name="Google Shape;1117;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8" name="Google Shape;1118;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9" name="Google Shape;1119;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0" name="Google Shape;1120;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1" name="Google Shape;1121;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2" name="Google Shape;1122;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71"/>
        <p:cNvGrpSpPr/>
        <p:nvPr/>
      </p:nvGrpSpPr>
      <p:grpSpPr>
        <a:xfrm>
          <a:off x="0" y="0"/>
          <a:ext cx="0" cy="0"/>
          <a:chOff x="0" y="0"/>
          <a:chExt cx="0" cy="0"/>
        </a:xfrm>
      </p:grpSpPr>
      <p:pic>
        <p:nvPicPr>
          <p:cNvPr id="72" name="Google Shape;72;p220"/>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6412523" y="0"/>
            <a:ext cx="2731477" cy="5143500"/>
          </a:xfrm>
          <a:prstGeom prst="rect">
            <a:avLst/>
          </a:prstGeom>
          <a:noFill/>
          <a:ln>
            <a:noFill/>
          </a:ln>
        </p:spPr>
      </p:pic>
      <p:pic>
        <p:nvPicPr>
          <p:cNvPr id="73" name="Google Shape;73;p220"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74" name="Google Shape;74;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5" name="Google Shape;75;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6" name="Google Shape;76;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 name="Google Shape;77;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23"/>
        <p:cNvGrpSpPr/>
        <p:nvPr/>
      </p:nvGrpSpPr>
      <p:grpSpPr>
        <a:xfrm>
          <a:off x="0" y="0"/>
          <a:ext cx="0" cy="0"/>
          <a:chOff x="0" y="0"/>
          <a:chExt cx="0" cy="0"/>
        </a:xfrm>
      </p:grpSpPr>
      <p:pic>
        <p:nvPicPr>
          <p:cNvPr id="1124" name="Google Shape;1124;p284"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125" name="Google Shape;1125;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27" name="Google Shape;1127;p284"/>
          <p:cNvGrpSpPr/>
          <p:nvPr/>
        </p:nvGrpSpPr>
        <p:grpSpPr>
          <a:xfrm>
            <a:off x="1761518" y="3131028"/>
            <a:ext cx="5620964" cy="646462"/>
            <a:chOff x="881517" y="3131028"/>
            <a:chExt cx="5620964" cy="646462"/>
          </a:xfrm>
        </p:grpSpPr>
        <p:grpSp>
          <p:nvGrpSpPr>
            <p:cNvPr id="1128" name="Google Shape;1128;p284"/>
            <p:cNvGrpSpPr/>
            <p:nvPr/>
          </p:nvGrpSpPr>
          <p:grpSpPr>
            <a:xfrm>
              <a:off x="881517" y="3131028"/>
              <a:ext cx="397892" cy="646462"/>
              <a:chOff x="1400864" y="1624076"/>
              <a:chExt cx="560368" cy="910439"/>
            </a:xfrm>
          </p:grpSpPr>
          <p:grpSp>
            <p:nvGrpSpPr>
              <p:cNvPr id="1129" name="Google Shape;1129;p284"/>
              <p:cNvGrpSpPr/>
              <p:nvPr/>
            </p:nvGrpSpPr>
            <p:grpSpPr>
              <a:xfrm>
                <a:off x="1400864" y="1624076"/>
                <a:ext cx="560368" cy="825149"/>
                <a:chOff x="1342876" y="1647676"/>
                <a:chExt cx="560368" cy="825149"/>
              </a:xfrm>
            </p:grpSpPr>
            <p:sp>
              <p:nvSpPr>
                <p:cNvPr id="1130" name="Google Shape;1130;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31" name="Google Shape;113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32" name="Google Shape;113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3" name="Google Shape;1133;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34" name="Google Shape;1134;p284"/>
            <p:cNvGrpSpPr/>
            <p:nvPr/>
          </p:nvGrpSpPr>
          <p:grpSpPr>
            <a:xfrm>
              <a:off x="2622541" y="3131028"/>
              <a:ext cx="397892" cy="646462"/>
              <a:chOff x="1400864" y="1624076"/>
              <a:chExt cx="560368" cy="910439"/>
            </a:xfrm>
          </p:grpSpPr>
          <p:grpSp>
            <p:nvGrpSpPr>
              <p:cNvPr id="1135" name="Google Shape;1135;p284"/>
              <p:cNvGrpSpPr/>
              <p:nvPr/>
            </p:nvGrpSpPr>
            <p:grpSpPr>
              <a:xfrm>
                <a:off x="1400864" y="1624076"/>
                <a:ext cx="560368" cy="825149"/>
                <a:chOff x="1342876" y="1647676"/>
                <a:chExt cx="560368" cy="825149"/>
              </a:xfrm>
            </p:grpSpPr>
            <p:sp>
              <p:nvSpPr>
                <p:cNvPr id="1136" name="Google Shape;1136;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37" name="Google Shape;113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38" name="Google Shape;113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9" name="Google Shape;1139;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0" name="Google Shape;1140;p284"/>
            <p:cNvGrpSpPr/>
            <p:nvPr/>
          </p:nvGrpSpPr>
          <p:grpSpPr>
            <a:xfrm>
              <a:off x="4363565" y="3131028"/>
              <a:ext cx="397892" cy="646462"/>
              <a:chOff x="1400864" y="1624076"/>
              <a:chExt cx="560368" cy="910439"/>
            </a:xfrm>
          </p:grpSpPr>
          <p:grpSp>
            <p:nvGrpSpPr>
              <p:cNvPr id="1141" name="Google Shape;1141;p284"/>
              <p:cNvGrpSpPr/>
              <p:nvPr/>
            </p:nvGrpSpPr>
            <p:grpSpPr>
              <a:xfrm>
                <a:off x="1400864" y="1624076"/>
                <a:ext cx="560368" cy="825149"/>
                <a:chOff x="1342876" y="1647676"/>
                <a:chExt cx="560368" cy="825149"/>
              </a:xfrm>
            </p:grpSpPr>
            <p:sp>
              <p:nvSpPr>
                <p:cNvPr id="1142" name="Google Shape;1142;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3" name="Google Shape;114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4" name="Google Shape;114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5" name="Google Shape;1145;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6" name="Google Shape;1146;p284"/>
            <p:cNvGrpSpPr/>
            <p:nvPr/>
          </p:nvGrpSpPr>
          <p:grpSpPr>
            <a:xfrm>
              <a:off x="6104589" y="3131028"/>
              <a:ext cx="397892" cy="646462"/>
              <a:chOff x="1400864" y="1624076"/>
              <a:chExt cx="560368" cy="910439"/>
            </a:xfrm>
          </p:grpSpPr>
          <p:grpSp>
            <p:nvGrpSpPr>
              <p:cNvPr id="1147" name="Google Shape;1147;p284"/>
              <p:cNvGrpSpPr/>
              <p:nvPr/>
            </p:nvGrpSpPr>
            <p:grpSpPr>
              <a:xfrm>
                <a:off x="1400864" y="1624076"/>
                <a:ext cx="560368" cy="825149"/>
                <a:chOff x="1342876" y="1647676"/>
                <a:chExt cx="560368" cy="825149"/>
              </a:xfrm>
            </p:grpSpPr>
            <p:sp>
              <p:nvSpPr>
                <p:cNvPr id="1148" name="Google Shape;1148;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9" name="Google Shape;114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0" name="Google Shape;115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1" name="Google Shape;1151;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52" name="Google Shape;1152;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3" name="Google Shape;1153;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4" name="Google Shape;1154;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5" name="Google Shape;1155;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56" name="Google Shape;1156;p284"/>
          <p:cNvGrpSpPr/>
          <p:nvPr/>
        </p:nvGrpSpPr>
        <p:grpSpPr>
          <a:xfrm>
            <a:off x="881517" y="1424144"/>
            <a:ext cx="7361989" cy="646462"/>
            <a:chOff x="881517" y="2219381"/>
            <a:chExt cx="7361989" cy="646462"/>
          </a:xfrm>
        </p:grpSpPr>
        <p:grpSp>
          <p:nvGrpSpPr>
            <p:cNvPr id="1157" name="Google Shape;1157;p284"/>
            <p:cNvGrpSpPr/>
            <p:nvPr/>
          </p:nvGrpSpPr>
          <p:grpSpPr>
            <a:xfrm>
              <a:off x="881517" y="2219381"/>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63" name="Google Shape;1163;p284"/>
            <p:cNvGrpSpPr/>
            <p:nvPr/>
          </p:nvGrpSpPr>
          <p:grpSpPr>
            <a:xfrm>
              <a:off x="2622541" y="2219381"/>
              <a:ext cx="397892" cy="646462"/>
              <a:chOff x="1400864" y="1624076"/>
              <a:chExt cx="560368" cy="910439"/>
            </a:xfrm>
          </p:grpSpPr>
          <p:grpSp>
            <p:nvGrpSpPr>
              <p:cNvPr id="1164" name="Google Shape;1164;p284"/>
              <p:cNvGrpSpPr/>
              <p:nvPr/>
            </p:nvGrpSpPr>
            <p:grpSpPr>
              <a:xfrm>
                <a:off x="1400864" y="1624076"/>
                <a:ext cx="560368" cy="825149"/>
                <a:chOff x="1342876" y="1647676"/>
                <a:chExt cx="560368" cy="825149"/>
              </a:xfrm>
            </p:grpSpPr>
            <p:sp>
              <p:nvSpPr>
                <p:cNvPr id="1165" name="Google Shape;1165;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6" name="Google Shape;1166;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7" name="Google Shape;1167;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8" name="Google Shape;1168;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69" name="Google Shape;1169;p284"/>
            <p:cNvGrpSpPr/>
            <p:nvPr/>
          </p:nvGrpSpPr>
          <p:grpSpPr>
            <a:xfrm>
              <a:off x="4363565" y="2219381"/>
              <a:ext cx="397892" cy="646462"/>
              <a:chOff x="1400864" y="1624076"/>
              <a:chExt cx="560368" cy="910439"/>
            </a:xfrm>
          </p:grpSpPr>
          <p:grpSp>
            <p:nvGrpSpPr>
              <p:cNvPr id="1170" name="Google Shape;1170;p284"/>
              <p:cNvGrpSpPr/>
              <p:nvPr/>
            </p:nvGrpSpPr>
            <p:grpSpPr>
              <a:xfrm>
                <a:off x="1400864" y="1624076"/>
                <a:ext cx="560368" cy="825149"/>
                <a:chOff x="1342876" y="1647676"/>
                <a:chExt cx="560368" cy="825149"/>
              </a:xfrm>
            </p:grpSpPr>
            <p:sp>
              <p:nvSpPr>
                <p:cNvPr id="1171" name="Google Shape;1171;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2" name="Google Shape;117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3" name="Google Shape;117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4" name="Google Shape;1174;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5" name="Google Shape;1175;p284"/>
            <p:cNvGrpSpPr/>
            <p:nvPr/>
          </p:nvGrpSpPr>
          <p:grpSpPr>
            <a:xfrm>
              <a:off x="6104589" y="2219381"/>
              <a:ext cx="397892" cy="646462"/>
              <a:chOff x="1400864" y="1624076"/>
              <a:chExt cx="560368" cy="910439"/>
            </a:xfrm>
          </p:grpSpPr>
          <p:grpSp>
            <p:nvGrpSpPr>
              <p:cNvPr id="1176" name="Google Shape;1176;p284"/>
              <p:cNvGrpSpPr/>
              <p:nvPr/>
            </p:nvGrpSpPr>
            <p:grpSpPr>
              <a:xfrm>
                <a:off x="1400864" y="1624076"/>
                <a:ext cx="560368" cy="825149"/>
                <a:chOff x="1342876" y="1647676"/>
                <a:chExt cx="560368" cy="825149"/>
              </a:xfrm>
            </p:grpSpPr>
            <p:sp>
              <p:nvSpPr>
                <p:cNvPr id="1177" name="Google Shape;1177;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8" name="Google Shape;117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9" name="Google Shape;117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0" name="Google Shape;1180;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1" name="Google Shape;1181;p284"/>
            <p:cNvGrpSpPr/>
            <p:nvPr/>
          </p:nvGrpSpPr>
          <p:grpSpPr>
            <a:xfrm>
              <a:off x="7845614" y="2219381"/>
              <a:ext cx="397892" cy="646462"/>
              <a:chOff x="1400864" y="1624076"/>
              <a:chExt cx="560368" cy="910439"/>
            </a:xfrm>
          </p:grpSpPr>
          <p:grpSp>
            <p:nvGrpSpPr>
              <p:cNvPr id="1182" name="Google Shape;1182;p284"/>
              <p:cNvGrpSpPr/>
              <p:nvPr/>
            </p:nvGrpSpPr>
            <p:grpSpPr>
              <a:xfrm>
                <a:off x="1400864" y="1624076"/>
                <a:ext cx="560368" cy="825149"/>
                <a:chOff x="1342876" y="1647676"/>
                <a:chExt cx="560368" cy="825149"/>
              </a:xfrm>
            </p:grpSpPr>
            <p:sp>
              <p:nvSpPr>
                <p:cNvPr id="1183" name="Google Shape;1183;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4" name="Google Shape;118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5" name="Google Shape;118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6" name="Google Shape;1186;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87" name="Google Shape;1187;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8" name="Google Shape;1188;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9" name="Google Shape;1189;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0" name="Google Shape;1190;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1" name="Google Shape;1191;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192"/>
        <p:cNvGrpSpPr/>
        <p:nvPr/>
      </p:nvGrpSpPr>
      <p:grpSpPr>
        <a:xfrm>
          <a:off x="0" y="0"/>
          <a:ext cx="0" cy="0"/>
          <a:chOff x="0" y="0"/>
          <a:chExt cx="0" cy="0"/>
        </a:xfrm>
      </p:grpSpPr>
      <p:pic>
        <p:nvPicPr>
          <p:cNvPr id="1193" name="Google Shape;1193;p285"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194" name="Google Shape;1194;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5" name="Google Shape;1195;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96" name="Google Shape;1196;p285"/>
          <p:cNvGrpSpPr/>
          <p:nvPr/>
        </p:nvGrpSpPr>
        <p:grpSpPr>
          <a:xfrm>
            <a:off x="1761518" y="3131028"/>
            <a:ext cx="5620964" cy="646462"/>
            <a:chOff x="881517" y="3131028"/>
            <a:chExt cx="5620964" cy="646462"/>
          </a:xfrm>
        </p:grpSpPr>
        <p:grpSp>
          <p:nvGrpSpPr>
            <p:cNvPr id="1197" name="Google Shape;1197;p285"/>
            <p:cNvGrpSpPr/>
            <p:nvPr/>
          </p:nvGrpSpPr>
          <p:grpSpPr>
            <a:xfrm>
              <a:off x="881517" y="3131028"/>
              <a:ext cx="397892" cy="646462"/>
              <a:chOff x="1400864" y="1624076"/>
              <a:chExt cx="560368" cy="910439"/>
            </a:xfrm>
          </p:grpSpPr>
          <p:grpSp>
            <p:nvGrpSpPr>
              <p:cNvPr id="1198" name="Google Shape;1198;p285"/>
              <p:cNvGrpSpPr/>
              <p:nvPr/>
            </p:nvGrpSpPr>
            <p:grpSpPr>
              <a:xfrm>
                <a:off x="1400864" y="1624076"/>
                <a:ext cx="560368" cy="825149"/>
                <a:chOff x="1342876" y="1647676"/>
                <a:chExt cx="560368" cy="825149"/>
              </a:xfrm>
            </p:grpSpPr>
            <p:sp>
              <p:nvSpPr>
                <p:cNvPr id="1199" name="Google Shape;1199;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0" name="Google Shape;120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1" name="Google Shape;120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2" name="Google Shape;1202;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3" name="Google Shape;1203;p285"/>
            <p:cNvGrpSpPr/>
            <p:nvPr/>
          </p:nvGrpSpPr>
          <p:grpSpPr>
            <a:xfrm>
              <a:off x="2622541" y="3131028"/>
              <a:ext cx="397892" cy="646462"/>
              <a:chOff x="1400864" y="1624076"/>
              <a:chExt cx="560368" cy="910439"/>
            </a:xfrm>
          </p:grpSpPr>
          <p:grpSp>
            <p:nvGrpSpPr>
              <p:cNvPr id="1204" name="Google Shape;1204;p285"/>
              <p:cNvGrpSpPr/>
              <p:nvPr/>
            </p:nvGrpSpPr>
            <p:grpSpPr>
              <a:xfrm>
                <a:off x="1400864" y="1624076"/>
                <a:ext cx="560368" cy="825149"/>
                <a:chOff x="1342876" y="1647676"/>
                <a:chExt cx="560368" cy="825149"/>
              </a:xfrm>
            </p:grpSpPr>
            <p:sp>
              <p:nvSpPr>
                <p:cNvPr id="1205" name="Google Shape;1205;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06" name="Google Shape;120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07" name="Google Shape;120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8" name="Google Shape;1208;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09" name="Google Shape;1209;p285"/>
            <p:cNvGrpSpPr/>
            <p:nvPr/>
          </p:nvGrpSpPr>
          <p:grpSpPr>
            <a:xfrm>
              <a:off x="4363565" y="3131028"/>
              <a:ext cx="397892" cy="646462"/>
              <a:chOff x="1400864" y="1624076"/>
              <a:chExt cx="560368" cy="910439"/>
            </a:xfrm>
          </p:grpSpPr>
          <p:grpSp>
            <p:nvGrpSpPr>
              <p:cNvPr id="1210" name="Google Shape;1210;p285"/>
              <p:cNvGrpSpPr/>
              <p:nvPr/>
            </p:nvGrpSpPr>
            <p:grpSpPr>
              <a:xfrm>
                <a:off x="1400864" y="1624076"/>
                <a:ext cx="560368" cy="825149"/>
                <a:chOff x="1342876" y="1647676"/>
                <a:chExt cx="560368" cy="825149"/>
              </a:xfrm>
            </p:grpSpPr>
            <p:sp>
              <p:nvSpPr>
                <p:cNvPr id="1211" name="Google Shape;1211;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2" name="Google Shape;121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3" name="Google Shape;121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4" name="Google Shape;1214;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5" name="Google Shape;1215;p285"/>
            <p:cNvGrpSpPr/>
            <p:nvPr/>
          </p:nvGrpSpPr>
          <p:grpSpPr>
            <a:xfrm>
              <a:off x="6104589" y="3131028"/>
              <a:ext cx="397892" cy="646462"/>
              <a:chOff x="1400864" y="1624076"/>
              <a:chExt cx="560368" cy="910439"/>
            </a:xfrm>
          </p:grpSpPr>
          <p:grpSp>
            <p:nvGrpSpPr>
              <p:cNvPr id="1216" name="Google Shape;1216;p285"/>
              <p:cNvGrpSpPr/>
              <p:nvPr/>
            </p:nvGrpSpPr>
            <p:grpSpPr>
              <a:xfrm>
                <a:off x="1400864" y="1624076"/>
                <a:ext cx="560368" cy="825149"/>
                <a:chOff x="1342876" y="1647676"/>
                <a:chExt cx="560368" cy="825149"/>
              </a:xfrm>
            </p:grpSpPr>
            <p:sp>
              <p:nvSpPr>
                <p:cNvPr id="1217" name="Google Shape;1217;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8" name="Google Shape;121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9" name="Google Shape;121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0" name="Google Shape;1220;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21" name="Google Shape;1221;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2" name="Google Shape;1222;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3" name="Google Shape;1223;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24" name="Google Shape;1224;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25" name="Google Shape;1225;p285"/>
          <p:cNvGrpSpPr/>
          <p:nvPr/>
        </p:nvGrpSpPr>
        <p:grpSpPr>
          <a:xfrm>
            <a:off x="881517" y="1424144"/>
            <a:ext cx="7361989" cy="646462"/>
            <a:chOff x="881517" y="2219381"/>
            <a:chExt cx="7361989" cy="646462"/>
          </a:xfrm>
        </p:grpSpPr>
        <p:grpSp>
          <p:nvGrpSpPr>
            <p:cNvPr id="1226" name="Google Shape;1226;p285"/>
            <p:cNvGrpSpPr/>
            <p:nvPr/>
          </p:nvGrpSpPr>
          <p:grpSpPr>
            <a:xfrm>
              <a:off x="881517" y="2219381"/>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2" name="Google Shape;1232;p285"/>
            <p:cNvGrpSpPr/>
            <p:nvPr/>
          </p:nvGrpSpPr>
          <p:grpSpPr>
            <a:xfrm>
              <a:off x="2622541" y="2219381"/>
              <a:ext cx="397892" cy="646462"/>
              <a:chOff x="1400864" y="1624076"/>
              <a:chExt cx="560368" cy="910439"/>
            </a:xfrm>
          </p:grpSpPr>
          <p:grpSp>
            <p:nvGrpSpPr>
              <p:cNvPr id="1233" name="Google Shape;1233;p285"/>
              <p:cNvGrpSpPr/>
              <p:nvPr/>
            </p:nvGrpSpPr>
            <p:grpSpPr>
              <a:xfrm>
                <a:off x="1400864" y="1624076"/>
                <a:ext cx="560368" cy="825149"/>
                <a:chOff x="1342876" y="1647676"/>
                <a:chExt cx="560368" cy="825149"/>
              </a:xfrm>
            </p:grpSpPr>
            <p:sp>
              <p:nvSpPr>
                <p:cNvPr id="1234" name="Google Shape;1234;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35" name="Google Shape;1235;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6" name="Google Shape;1236;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7" name="Google Shape;1237;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38" name="Google Shape;1238;p285"/>
            <p:cNvGrpSpPr/>
            <p:nvPr/>
          </p:nvGrpSpPr>
          <p:grpSpPr>
            <a:xfrm>
              <a:off x="4363565" y="2219381"/>
              <a:ext cx="397892" cy="646462"/>
              <a:chOff x="1400864" y="1624076"/>
              <a:chExt cx="560368" cy="910439"/>
            </a:xfrm>
          </p:grpSpPr>
          <p:grpSp>
            <p:nvGrpSpPr>
              <p:cNvPr id="1239" name="Google Shape;1239;p285"/>
              <p:cNvGrpSpPr/>
              <p:nvPr/>
            </p:nvGrpSpPr>
            <p:grpSpPr>
              <a:xfrm>
                <a:off x="1400864" y="1624076"/>
                <a:ext cx="560368" cy="825149"/>
                <a:chOff x="1342876" y="1647676"/>
                <a:chExt cx="560368" cy="825149"/>
              </a:xfrm>
            </p:grpSpPr>
            <p:sp>
              <p:nvSpPr>
                <p:cNvPr id="1240" name="Google Shape;1240;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1" name="Google Shape;124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2" name="Google Shape;124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3" name="Google Shape;1243;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4" name="Google Shape;1244;p285"/>
            <p:cNvGrpSpPr/>
            <p:nvPr/>
          </p:nvGrpSpPr>
          <p:grpSpPr>
            <a:xfrm>
              <a:off x="6104589" y="2219381"/>
              <a:ext cx="397892" cy="646462"/>
              <a:chOff x="1400864" y="1624076"/>
              <a:chExt cx="560368" cy="910439"/>
            </a:xfrm>
          </p:grpSpPr>
          <p:grpSp>
            <p:nvGrpSpPr>
              <p:cNvPr id="1245" name="Google Shape;1245;p285"/>
              <p:cNvGrpSpPr/>
              <p:nvPr/>
            </p:nvGrpSpPr>
            <p:grpSpPr>
              <a:xfrm>
                <a:off x="1400864" y="1624076"/>
                <a:ext cx="560368" cy="825149"/>
                <a:chOff x="1342876" y="1647676"/>
                <a:chExt cx="560368" cy="825149"/>
              </a:xfrm>
            </p:grpSpPr>
            <p:sp>
              <p:nvSpPr>
                <p:cNvPr id="1246" name="Google Shape;1246;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7" name="Google Shape;124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8" name="Google Shape;124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9" name="Google Shape;1249;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0" name="Google Shape;1250;p285"/>
            <p:cNvGrpSpPr/>
            <p:nvPr/>
          </p:nvGrpSpPr>
          <p:grpSpPr>
            <a:xfrm>
              <a:off x="7845614" y="2219381"/>
              <a:ext cx="397892" cy="646462"/>
              <a:chOff x="1400864" y="1624076"/>
              <a:chExt cx="560368" cy="910439"/>
            </a:xfrm>
          </p:grpSpPr>
          <p:grpSp>
            <p:nvGrpSpPr>
              <p:cNvPr id="1251" name="Google Shape;1251;p285"/>
              <p:cNvGrpSpPr/>
              <p:nvPr/>
            </p:nvGrpSpPr>
            <p:grpSpPr>
              <a:xfrm>
                <a:off x="1400864" y="1624076"/>
                <a:ext cx="560368" cy="825149"/>
                <a:chOff x="1342876" y="1647676"/>
                <a:chExt cx="560368" cy="825149"/>
              </a:xfrm>
            </p:grpSpPr>
            <p:sp>
              <p:nvSpPr>
                <p:cNvPr id="1252" name="Google Shape;1252;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3" name="Google Shape;125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4" name="Google Shape;125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5" name="Google Shape;1255;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56" name="Google Shape;1256;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7" name="Google Shape;1257;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8" name="Google Shape;1258;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9" name="Google Shape;1259;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0" name="Google Shape;1260;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61"/>
        <p:cNvGrpSpPr/>
        <p:nvPr/>
      </p:nvGrpSpPr>
      <p:grpSpPr>
        <a:xfrm>
          <a:off x="0" y="0"/>
          <a:ext cx="0" cy="0"/>
          <a:chOff x="0" y="0"/>
          <a:chExt cx="0" cy="0"/>
        </a:xfrm>
      </p:grpSpPr>
      <p:pic>
        <p:nvPicPr>
          <p:cNvPr id="1262" name="Google Shape;1262;p286"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263" name="Google Shape;1263;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4" name="Google Shape;1264;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65" name="Google Shape;1265;p286"/>
          <p:cNvGrpSpPr/>
          <p:nvPr/>
        </p:nvGrpSpPr>
        <p:grpSpPr>
          <a:xfrm>
            <a:off x="1761518" y="3131028"/>
            <a:ext cx="5620964" cy="646462"/>
            <a:chOff x="881517" y="3131028"/>
            <a:chExt cx="5620964" cy="646462"/>
          </a:xfrm>
        </p:grpSpPr>
        <p:grpSp>
          <p:nvGrpSpPr>
            <p:cNvPr id="1266" name="Google Shape;1266;p286"/>
            <p:cNvGrpSpPr/>
            <p:nvPr/>
          </p:nvGrpSpPr>
          <p:grpSpPr>
            <a:xfrm>
              <a:off x="881517" y="3131028"/>
              <a:ext cx="397892" cy="646462"/>
              <a:chOff x="1400864" y="1624076"/>
              <a:chExt cx="560368" cy="910439"/>
            </a:xfrm>
          </p:grpSpPr>
          <p:grpSp>
            <p:nvGrpSpPr>
              <p:cNvPr id="1267" name="Google Shape;1267;p286"/>
              <p:cNvGrpSpPr/>
              <p:nvPr/>
            </p:nvGrpSpPr>
            <p:grpSpPr>
              <a:xfrm>
                <a:off x="1400864" y="1624076"/>
                <a:ext cx="560368" cy="825149"/>
                <a:chOff x="1342876" y="1647676"/>
                <a:chExt cx="560368" cy="825149"/>
              </a:xfrm>
            </p:grpSpPr>
            <p:sp>
              <p:nvSpPr>
                <p:cNvPr id="1268" name="Google Shape;1268;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9" name="Google Shape;126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0" name="Google Shape;127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1" name="Google Shape;1271;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2" name="Google Shape;1272;p286"/>
            <p:cNvGrpSpPr/>
            <p:nvPr/>
          </p:nvGrpSpPr>
          <p:grpSpPr>
            <a:xfrm>
              <a:off x="2622541" y="3131028"/>
              <a:ext cx="397892" cy="646462"/>
              <a:chOff x="1400864" y="1624076"/>
              <a:chExt cx="560368" cy="910439"/>
            </a:xfrm>
          </p:grpSpPr>
          <p:grpSp>
            <p:nvGrpSpPr>
              <p:cNvPr id="1273" name="Google Shape;1273;p286"/>
              <p:cNvGrpSpPr/>
              <p:nvPr/>
            </p:nvGrpSpPr>
            <p:grpSpPr>
              <a:xfrm>
                <a:off x="1400864" y="1624076"/>
                <a:ext cx="560368" cy="825149"/>
                <a:chOff x="1342876" y="1647676"/>
                <a:chExt cx="560368" cy="825149"/>
              </a:xfrm>
            </p:grpSpPr>
            <p:sp>
              <p:nvSpPr>
                <p:cNvPr id="1274" name="Google Shape;1274;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75" name="Google Shape;127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76" name="Google Shape;127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7" name="Google Shape;1277;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78" name="Google Shape;1278;p286"/>
            <p:cNvGrpSpPr/>
            <p:nvPr/>
          </p:nvGrpSpPr>
          <p:grpSpPr>
            <a:xfrm>
              <a:off x="4363565" y="3131028"/>
              <a:ext cx="397892" cy="646462"/>
              <a:chOff x="1400864" y="1624076"/>
              <a:chExt cx="560368" cy="910439"/>
            </a:xfrm>
          </p:grpSpPr>
          <p:grpSp>
            <p:nvGrpSpPr>
              <p:cNvPr id="1279" name="Google Shape;1279;p286"/>
              <p:cNvGrpSpPr/>
              <p:nvPr/>
            </p:nvGrpSpPr>
            <p:grpSpPr>
              <a:xfrm>
                <a:off x="1400864" y="1624076"/>
                <a:ext cx="560368" cy="825149"/>
                <a:chOff x="1342876" y="1647676"/>
                <a:chExt cx="560368" cy="825149"/>
              </a:xfrm>
            </p:grpSpPr>
            <p:sp>
              <p:nvSpPr>
                <p:cNvPr id="1280" name="Google Shape;1280;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1" name="Google Shape;128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2" name="Google Shape;128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3" name="Google Shape;1283;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4" name="Google Shape;1284;p286"/>
            <p:cNvGrpSpPr/>
            <p:nvPr/>
          </p:nvGrpSpPr>
          <p:grpSpPr>
            <a:xfrm>
              <a:off x="6104589" y="3131028"/>
              <a:ext cx="397892" cy="646462"/>
              <a:chOff x="1400864" y="1624076"/>
              <a:chExt cx="560368" cy="910439"/>
            </a:xfrm>
          </p:grpSpPr>
          <p:grpSp>
            <p:nvGrpSpPr>
              <p:cNvPr id="1285" name="Google Shape;1285;p286"/>
              <p:cNvGrpSpPr/>
              <p:nvPr/>
            </p:nvGrpSpPr>
            <p:grpSpPr>
              <a:xfrm>
                <a:off x="1400864" y="1624076"/>
                <a:ext cx="560368" cy="825149"/>
                <a:chOff x="1342876" y="1647676"/>
                <a:chExt cx="560368" cy="825149"/>
              </a:xfrm>
            </p:grpSpPr>
            <p:sp>
              <p:nvSpPr>
                <p:cNvPr id="1286" name="Google Shape;1286;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7" name="Google Shape;128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8" name="Google Shape;128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9" name="Google Shape;1289;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90" name="Google Shape;1290;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1" name="Google Shape;1291;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2" name="Google Shape;1292;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93" name="Google Shape;1293;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94" name="Google Shape;1294;p286"/>
          <p:cNvGrpSpPr/>
          <p:nvPr/>
        </p:nvGrpSpPr>
        <p:grpSpPr>
          <a:xfrm>
            <a:off x="881517" y="1424144"/>
            <a:ext cx="7361989" cy="646462"/>
            <a:chOff x="881517" y="2219381"/>
            <a:chExt cx="7361989" cy="646462"/>
          </a:xfrm>
        </p:grpSpPr>
        <p:grpSp>
          <p:nvGrpSpPr>
            <p:cNvPr id="1295" name="Google Shape;1295;p286"/>
            <p:cNvGrpSpPr/>
            <p:nvPr/>
          </p:nvGrpSpPr>
          <p:grpSpPr>
            <a:xfrm>
              <a:off x="881517" y="2219381"/>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1" name="Google Shape;1301;p286"/>
            <p:cNvGrpSpPr/>
            <p:nvPr/>
          </p:nvGrpSpPr>
          <p:grpSpPr>
            <a:xfrm>
              <a:off x="2622541" y="2219381"/>
              <a:ext cx="397892" cy="646462"/>
              <a:chOff x="1400864" y="1624076"/>
              <a:chExt cx="560368" cy="910439"/>
            </a:xfrm>
          </p:grpSpPr>
          <p:grpSp>
            <p:nvGrpSpPr>
              <p:cNvPr id="1302" name="Google Shape;1302;p286"/>
              <p:cNvGrpSpPr/>
              <p:nvPr/>
            </p:nvGrpSpPr>
            <p:grpSpPr>
              <a:xfrm>
                <a:off x="1400864" y="1624076"/>
                <a:ext cx="560368" cy="825149"/>
                <a:chOff x="1342876" y="1647676"/>
                <a:chExt cx="560368" cy="825149"/>
              </a:xfrm>
            </p:grpSpPr>
            <p:sp>
              <p:nvSpPr>
                <p:cNvPr id="1303" name="Google Shape;1303;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4" name="Google Shape;1304;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05" name="Google Shape;1305;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6" name="Google Shape;1306;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07" name="Google Shape;1307;p286"/>
            <p:cNvGrpSpPr/>
            <p:nvPr/>
          </p:nvGrpSpPr>
          <p:grpSpPr>
            <a:xfrm>
              <a:off x="4363565" y="2219381"/>
              <a:ext cx="397892" cy="646462"/>
              <a:chOff x="1400864" y="1624076"/>
              <a:chExt cx="560368" cy="910439"/>
            </a:xfrm>
          </p:grpSpPr>
          <p:grpSp>
            <p:nvGrpSpPr>
              <p:cNvPr id="1308" name="Google Shape;1308;p286"/>
              <p:cNvGrpSpPr/>
              <p:nvPr/>
            </p:nvGrpSpPr>
            <p:grpSpPr>
              <a:xfrm>
                <a:off x="1400864" y="1624076"/>
                <a:ext cx="560368" cy="825149"/>
                <a:chOff x="1342876" y="1647676"/>
                <a:chExt cx="560368" cy="825149"/>
              </a:xfrm>
            </p:grpSpPr>
            <p:sp>
              <p:nvSpPr>
                <p:cNvPr id="1309" name="Google Shape;1309;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0" name="Google Shape;131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1" name="Google Shape;131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2" name="Google Shape;1312;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3" name="Google Shape;1313;p286"/>
            <p:cNvGrpSpPr/>
            <p:nvPr/>
          </p:nvGrpSpPr>
          <p:grpSpPr>
            <a:xfrm>
              <a:off x="6104589" y="2219381"/>
              <a:ext cx="397892" cy="646462"/>
              <a:chOff x="1400864" y="1624076"/>
              <a:chExt cx="560368" cy="910439"/>
            </a:xfrm>
          </p:grpSpPr>
          <p:grpSp>
            <p:nvGrpSpPr>
              <p:cNvPr id="1314" name="Google Shape;1314;p286"/>
              <p:cNvGrpSpPr/>
              <p:nvPr/>
            </p:nvGrpSpPr>
            <p:grpSpPr>
              <a:xfrm>
                <a:off x="1400864" y="1624076"/>
                <a:ext cx="560368" cy="825149"/>
                <a:chOff x="1342876" y="1647676"/>
                <a:chExt cx="560368" cy="825149"/>
              </a:xfrm>
            </p:grpSpPr>
            <p:sp>
              <p:nvSpPr>
                <p:cNvPr id="1315" name="Google Shape;1315;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6" name="Google Shape;131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7" name="Google Shape;131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8" name="Google Shape;1318;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9" name="Google Shape;1319;p286"/>
            <p:cNvGrpSpPr/>
            <p:nvPr/>
          </p:nvGrpSpPr>
          <p:grpSpPr>
            <a:xfrm>
              <a:off x="7845614" y="2219381"/>
              <a:ext cx="397892" cy="646462"/>
              <a:chOff x="1400864" y="1624076"/>
              <a:chExt cx="560368" cy="910439"/>
            </a:xfrm>
          </p:grpSpPr>
          <p:grpSp>
            <p:nvGrpSpPr>
              <p:cNvPr id="1320" name="Google Shape;1320;p286"/>
              <p:cNvGrpSpPr/>
              <p:nvPr/>
            </p:nvGrpSpPr>
            <p:grpSpPr>
              <a:xfrm>
                <a:off x="1400864" y="1624076"/>
                <a:ext cx="560368" cy="825149"/>
                <a:chOff x="1342876" y="1647676"/>
                <a:chExt cx="560368" cy="825149"/>
              </a:xfrm>
            </p:grpSpPr>
            <p:sp>
              <p:nvSpPr>
                <p:cNvPr id="1321" name="Google Shape;1321;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2" name="Google Shape;132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3" name="Google Shape;132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4" name="Google Shape;1324;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25" name="Google Shape;1325;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6" name="Google Shape;1326;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7" name="Google Shape;1327;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8" name="Google Shape;1328;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29" name="Google Shape;1329;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30"/>
        <p:cNvGrpSpPr/>
        <p:nvPr/>
      </p:nvGrpSpPr>
      <p:grpSpPr>
        <a:xfrm>
          <a:off x="0" y="0"/>
          <a:ext cx="0" cy="0"/>
          <a:chOff x="0" y="0"/>
          <a:chExt cx="0" cy="0"/>
        </a:xfrm>
      </p:grpSpPr>
      <p:pic>
        <p:nvPicPr>
          <p:cNvPr id="1331" name="Google Shape;1331;p287"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332" name="Google Shape;1332;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3" name="Google Shape;1333;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34" name="Google Shape;1334;p287"/>
          <p:cNvGrpSpPr/>
          <p:nvPr/>
        </p:nvGrpSpPr>
        <p:grpSpPr>
          <a:xfrm>
            <a:off x="881517" y="3131028"/>
            <a:ext cx="7361989" cy="646462"/>
            <a:chOff x="881517" y="2219381"/>
            <a:chExt cx="7361989" cy="646462"/>
          </a:xfrm>
        </p:grpSpPr>
        <p:grpSp>
          <p:nvGrpSpPr>
            <p:cNvPr id="1335" name="Google Shape;1335;p287"/>
            <p:cNvGrpSpPr/>
            <p:nvPr/>
          </p:nvGrpSpPr>
          <p:grpSpPr>
            <a:xfrm>
              <a:off x="881517" y="2219381"/>
              <a:ext cx="397892" cy="646462"/>
              <a:chOff x="1400864" y="1624076"/>
              <a:chExt cx="560368" cy="910439"/>
            </a:xfrm>
          </p:grpSpPr>
          <p:grpSp>
            <p:nvGrpSpPr>
              <p:cNvPr id="1336" name="Google Shape;1336;p287"/>
              <p:cNvGrpSpPr/>
              <p:nvPr/>
            </p:nvGrpSpPr>
            <p:grpSpPr>
              <a:xfrm>
                <a:off x="1400864" y="1624076"/>
                <a:ext cx="560368" cy="825149"/>
                <a:chOff x="1342876" y="1647676"/>
                <a:chExt cx="560368" cy="825149"/>
              </a:xfrm>
            </p:grpSpPr>
            <p:sp>
              <p:nvSpPr>
                <p:cNvPr id="1337" name="Google Shape;1337;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8" name="Google Shape;133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9" name="Google Shape;133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0" name="Google Shape;1340;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1" name="Google Shape;1341;p287"/>
            <p:cNvGrpSpPr/>
            <p:nvPr/>
          </p:nvGrpSpPr>
          <p:grpSpPr>
            <a:xfrm>
              <a:off x="2622541" y="2219381"/>
              <a:ext cx="397892" cy="646462"/>
              <a:chOff x="1400864" y="1624076"/>
              <a:chExt cx="560368" cy="910439"/>
            </a:xfrm>
          </p:grpSpPr>
          <p:grpSp>
            <p:nvGrpSpPr>
              <p:cNvPr id="1342" name="Google Shape;1342;p287"/>
              <p:cNvGrpSpPr/>
              <p:nvPr/>
            </p:nvGrpSpPr>
            <p:grpSpPr>
              <a:xfrm>
                <a:off x="1400864" y="1624076"/>
                <a:ext cx="560368" cy="825149"/>
                <a:chOff x="1342876" y="1647676"/>
                <a:chExt cx="560368" cy="825149"/>
              </a:xfrm>
            </p:grpSpPr>
            <p:sp>
              <p:nvSpPr>
                <p:cNvPr id="1343" name="Google Shape;134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4" name="Google Shape;134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45" name="Google Shape;134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6" name="Google Shape;134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47" name="Google Shape;1347;p287"/>
            <p:cNvGrpSpPr/>
            <p:nvPr/>
          </p:nvGrpSpPr>
          <p:grpSpPr>
            <a:xfrm>
              <a:off x="4363565" y="2219381"/>
              <a:ext cx="397892" cy="646462"/>
              <a:chOff x="1400864" y="1624076"/>
              <a:chExt cx="560368" cy="910439"/>
            </a:xfrm>
          </p:grpSpPr>
          <p:grpSp>
            <p:nvGrpSpPr>
              <p:cNvPr id="1348" name="Google Shape;1348;p287"/>
              <p:cNvGrpSpPr/>
              <p:nvPr/>
            </p:nvGrpSpPr>
            <p:grpSpPr>
              <a:xfrm>
                <a:off x="1400864" y="1624076"/>
                <a:ext cx="560368" cy="825149"/>
                <a:chOff x="1342876" y="1647676"/>
                <a:chExt cx="560368" cy="825149"/>
              </a:xfrm>
            </p:grpSpPr>
            <p:sp>
              <p:nvSpPr>
                <p:cNvPr id="1349" name="Google Shape;134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0" name="Google Shape;135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1" name="Google Shape;135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2" name="Google Shape;135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3" name="Google Shape;1353;p287"/>
            <p:cNvGrpSpPr/>
            <p:nvPr/>
          </p:nvGrpSpPr>
          <p:grpSpPr>
            <a:xfrm>
              <a:off x="6104589" y="2219381"/>
              <a:ext cx="397892" cy="646462"/>
              <a:chOff x="1400864" y="1624076"/>
              <a:chExt cx="560368" cy="910439"/>
            </a:xfrm>
          </p:grpSpPr>
          <p:grpSp>
            <p:nvGrpSpPr>
              <p:cNvPr id="1354" name="Google Shape;1354;p287"/>
              <p:cNvGrpSpPr/>
              <p:nvPr/>
            </p:nvGrpSpPr>
            <p:grpSpPr>
              <a:xfrm>
                <a:off x="1400864" y="1624076"/>
                <a:ext cx="560368" cy="825149"/>
                <a:chOff x="1342876" y="1647676"/>
                <a:chExt cx="560368" cy="825149"/>
              </a:xfrm>
            </p:grpSpPr>
            <p:sp>
              <p:nvSpPr>
                <p:cNvPr id="1355" name="Google Shape;135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6" name="Google Shape;135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7" name="Google Shape;135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8" name="Google Shape;135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9" name="Google Shape;1359;p287"/>
            <p:cNvGrpSpPr/>
            <p:nvPr/>
          </p:nvGrpSpPr>
          <p:grpSpPr>
            <a:xfrm>
              <a:off x="7845614" y="2219381"/>
              <a:ext cx="397892" cy="646462"/>
              <a:chOff x="1400864" y="1624076"/>
              <a:chExt cx="560368" cy="910439"/>
            </a:xfrm>
          </p:grpSpPr>
          <p:grpSp>
            <p:nvGrpSpPr>
              <p:cNvPr id="1360" name="Google Shape;1360;p287"/>
              <p:cNvGrpSpPr/>
              <p:nvPr/>
            </p:nvGrpSpPr>
            <p:grpSpPr>
              <a:xfrm>
                <a:off x="1400864" y="1624076"/>
                <a:ext cx="560368" cy="825149"/>
                <a:chOff x="1342876" y="1647676"/>
                <a:chExt cx="560368" cy="825149"/>
              </a:xfrm>
            </p:grpSpPr>
            <p:sp>
              <p:nvSpPr>
                <p:cNvPr id="1361" name="Google Shape;136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2" name="Google Shape;136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3" name="Google Shape;136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4" name="Google Shape;136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65" name="Google Shape;1365;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6" name="Google Shape;1366;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7" name="Google Shape;1367;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8" name="Google Shape;1368;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69" name="Google Shape;1369;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70" name="Google Shape;1370;p287"/>
          <p:cNvGrpSpPr/>
          <p:nvPr/>
        </p:nvGrpSpPr>
        <p:grpSpPr>
          <a:xfrm>
            <a:off x="881517" y="1424144"/>
            <a:ext cx="7361989" cy="646462"/>
            <a:chOff x="881517" y="2219381"/>
            <a:chExt cx="7361989" cy="646462"/>
          </a:xfrm>
        </p:grpSpPr>
        <p:grpSp>
          <p:nvGrpSpPr>
            <p:cNvPr id="1371" name="Google Shape;1371;p287"/>
            <p:cNvGrpSpPr/>
            <p:nvPr/>
          </p:nvGrpSpPr>
          <p:grpSpPr>
            <a:xfrm>
              <a:off x="881517" y="2219381"/>
              <a:ext cx="397892" cy="646462"/>
              <a:chOff x="1400864" y="1624076"/>
              <a:chExt cx="560368" cy="910439"/>
            </a:xfrm>
          </p:grpSpPr>
          <p:grpSp>
            <p:nvGrpSpPr>
              <p:cNvPr id="1372" name="Google Shape;1372;p287"/>
              <p:cNvGrpSpPr/>
              <p:nvPr/>
            </p:nvGrpSpPr>
            <p:grpSpPr>
              <a:xfrm>
                <a:off x="1400864" y="1624076"/>
                <a:ext cx="560368" cy="825149"/>
                <a:chOff x="1342876" y="1647676"/>
                <a:chExt cx="560368" cy="825149"/>
              </a:xfrm>
            </p:grpSpPr>
            <p:sp>
              <p:nvSpPr>
                <p:cNvPr id="1373" name="Google Shape;137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4" name="Google Shape;137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5" name="Google Shape;137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6" name="Google Shape;137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7" name="Google Shape;1377;p287"/>
            <p:cNvGrpSpPr/>
            <p:nvPr/>
          </p:nvGrpSpPr>
          <p:grpSpPr>
            <a:xfrm>
              <a:off x="2622541" y="2219381"/>
              <a:ext cx="397892" cy="646462"/>
              <a:chOff x="1400864" y="1624076"/>
              <a:chExt cx="560368" cy="910439"/>
            </a:xfrm>
          </p:grpSpPr>
          <p:grpSp>
            <p:nvGrpSpPr>
              <p:cNvPr id="1378" name="Google Shape;1378;p287"/>
              <p:cNvGrpSpPr/>
              <p:nvPr/>
            </p:nvGrpSpPr>
            <p:grpSpPr>
              <a:xfrm>
                <a:off x="1400864" y="1624076"/>
                <a:ext cx="560368" cy="825149"/>
                <a:chOff x="1342876" y="1647676"/>
                <a:chExt cx="560368" cy="825149"/>
              </a:xfrm>
            </p:grpSpPr>
            <p:sp>
              <p:nvSpPr>
                <p:cNvPr id="1379" name="Google Shape;137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0" name="Google Shape;138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1" name="Google Shape;138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2" name="Google Shape;138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3" name="Google Shape;1383;p287"/>
            <p:cNvGrpSpPr/>
            <p:nvPr/>
          </p:nvGrpSpPr>
          <p:grpSpPr>
            <a:xfrm>
              <a:off x="4363565" y="2219381"/>
              <a:ext cx="397892" cy="646462"/>
              <a:chOff x="1400864" y="1624076"/>
              <a:chExt cx="560368" cy="910439"/>
            </a:xfrm>
          </p:grpSpPr>
          <p:grpSp>
            <p:nvGrpSpPr>
              <p:cNvPr id="1384" name="Google Shape;1384;p287"/>
              <p:cNvGrpSpPr/>
              <p:nvPr/>
            </p:nvGrpSpPr>
            <p:grpSpPr>
              <a:xfrm>
                <a:off x="1400864" y="1624076"/>
                <a:ext cx="560368" cy="825149"/>
                <a:chOff x="1342876" y="1647676"/>
                <a:chExt cx="560368" cy="825149"/>
              </a:xfrm>
            </p:grpSpPr>
            <p:sp>
              <p:nvSpPr>
                <p:cNvPr id="1385" name="Google Shape;138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6" name="Google Shape;138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7" name="Google Shape;138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8" name="Google Shape;138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9" name="Google Shape;1389;p287"/>
            <p:cNvGrpSpPr/>
            <p:nvPr/>
          </p:nvGrpSpPr>
          <p:grpSpPr>
            <a:xfrm>
              <a:off x="6104589" y="2219381"/>
              <a:ext cx="397892" cy="646462"/>
              <a:chOff x="1400864" y="1624076"/>
              <a:chExt cx="560368" cy="910439"/>
            </a:xfrm>
          </p:grpSpPr>
          <p:grpSp>
            <p:nvGrpSpPr>
              <p:cNvPr id="1390" name="Google Shape;1390;p287"/>
              <p:cNvGrpSpPr/>
              <p:nvPr/>
            </p:nvGrpSpPr>
            <p:grpSpPr>
              <a:xfrm>
                <a:off x="1400864" y="1624076"/>
                <a:ext cx="560368" cy="825149"/>
                <a:chOff x="1342876" y="1647676"/>
                <a:chExt cx="560368" cy="825149"/>
              </a:xfrm>
            </p:grpSpPr>
            <p:sp>
              <p:nvSpPr>
                <p:cNvPr id="1391" name="Google Shape;139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2" name="Google Shape;139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3" name="Google Shape;139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4" name="Google Shape;139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5" name="Google Shape;1395;p287"/>
            <p:cNvGrpSpPr/>
            <p:nvPr/>
          </p:nvGrpSpPr>
          <p:grpSpPr>
            <a:xfrm>
              <a:off x="7845614" y="2219381"/>
              <a:ext cx="397892" cy="646462"/>
              <a:chOff x="1400864" y="1624076"/>
              <a:chExt cx="560368" cy="910439"/>
            </a:xfrm>
          </p:grpSpPr>
          <p:grpSp>
            <p:nvGrpSpPr>
              <p:cNvPr id="1396" name="Google Shape;1396;p287"/>
              <p:cNvGrpSpPr/>
              <p:nvPr/>
            </p:nvGrpSpPr>
            <p:grpSpPr>
              <a:xfrm>
                <a:off x="1400864" y="1624076"/>
                <a:ext cx="560368" cy="825149"/>
                <a:chOff x="1342876" y="1647676"/>
                <a:chExt cx="560368" cy="825149"/>
              </a:xfrm>
            </p:grpSpPr>
            <p:sp>
              <p:nvSpPr>
                <p:cNvPr id="1397" name="Google Shape;1397;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8" name="Google Shape;139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9" name="Google Shape;139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0" name="Google Shape;1400;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01" name="Google Shape;1401;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2" name="Google Shape;1402;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3" name="Google Shape;1403;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4" name="Google Shape;1404;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5" name="Google Shape;1405;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06"/>
        <p:cNvGrpSpPr/>
        <p:nvPr/>
      </p:nvGrpSpPr>
      <p:grpSpPr>
        <a:xfrm>
          <a:off x="0" y="0"/>
          <a:ext cx="0" cy="0"/>
          <a:chOff x="0" y="0"/>
          <a:chExt cx="0" cy="0"/>
        </a:xfrm>
      </p:grpSpPr>
      <p:pic>
        <p:nvPicPr>
          <p:cNvPr id="1407" name="Google Shape;1407;p288"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408" name="Google Shape;1408;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9" name="Google Shape;1409;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10" name="Google Shape;1410;p288"/>
          <p:cNvGrpSpPr/>
          <p:nvPr/>
        </p:nvGrpSpPr>
        <p:grpSpPr>
          <a:xfrm>
            <a:off x="2805107" y="1224889"/>
            <a:ext cx="3533786" cy="3185052"/>
            <a:chOff x="2801099" y="1114361"/>
            <a:chExt cx="3533786" cy="3185052"/>
          </a:xfrm>
        </p:grpSpPr>
        <p:grpSp>
          <p:nvGrpSpPr>
            <p:cNvPr id="1411" name="Google Shape;1411;p288"/>
            <p:cNvGrpSpPr/>
            <p:nvPr/>
          </p:nvGrpSpPr>
          <p:grpSpPr>
            <a:xfrm>
              <a:off x="2801099" y="1228944"/>
              <a:ext cx="3533786" cy="2955886"/>
              <a:chOff x="2801099" y="1066147"/>
              <a:chExt cx="3533786" cy="2955886"/>
            </a:xfrm>
          </p:grpSpPr>
          <p:grpSp>
            <p:nvGrpSpPr>
              <p:cNvPr id="1412" name="Google Shape;1412;p288"/>
              <p:cNvGrpSpPr/>
              <p:nvPr/>
            </p:nvGrpSpPr>
            <p:grpSpPr>
              <a:xfrm>
                <a:off x="6252959" y="1066147"/>
                <a:ext cx="81926" cy="2955886"/>
                <a:chOff x="6252959" y="1066147"/>
                <a:chExt cx="81926" cy="2955886"/>
              </a:xfrm>
            </p:grpSpPr>
            <p:sp>
              <p:nvSpPr>
                <p:cNvPr id="1413" name="Google Shape;1413;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4" name="Google Shape;1414;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5" name="Google Shape;1415;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6" name="Google Shape;1416;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17" name="Google Shape;1417;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18" name="Google Shape;1418;p288"/>
              <p:cNvGrpSpPr/>
              <p:nvPr/>
            </p:nvGrpSpPr>
            <p:grpSpPr>
              <a:xfrm>
                <a:off x="2801099" y="1066147"/>
                <a:ext cx="81926" cy="2955886"/>
                <a:chOff x="2801099" y="1066147"/>
                <a:chExt cx="81926" cy="2955886"/>
              </a:xfrm>
            </p:grpSpPr>
            <p:sp>
              <p:nvSpPr>
                <p:cNvPr id="1419" name="Google Shape;1419;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0" name="Google Shape;1420;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1" name="Google Shape;1421;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2" name="Google Shape;1422;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3" name="Google Shape;1423;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24" name="Google Shape;1424;p288"/>
            <p:cNvGrpSpPr/>
            <p:nvPr/>
          </p:nvGrpSpPr>
          <p:grpSpPr>
            <a:xfrm>
              <a:off x="2975830" y="1114361"/>
              <a:ext cx="3184323" cy="3185052"/>
              <a:chOff x="2908735" y="1068601"/>
              <a:chExt cx="3326530" cy="3327292"/>
            </a:xfrm>
          </p:grpSpPr>
          <p:sp>
            <p:nvSpPr>
              <p:cNvPr id="1425" name="Google Shape;1425;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6" name="Google Shape;1426;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7" name="Google Shape;1427;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8" name="Google Shape;1428;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29" name="Google Shape;1429;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0" name="Google Shape;1430;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1" name="Google Shape;1431;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2" name="Google Shape;1432;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3" name="Google Shape;1433;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4" name="Google Shape;1434;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5" name="Google Shape;1435;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6" name="Google Shape;1436;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294"/>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57" name="Google Shape;1457;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8" name="Google Shape;1458;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59" name="Google Shape;1459;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0" name="Google Shape;1460;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1" name="Google Shape;1461;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2" name="Google Shape;1462;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3" name="Google Shape;1463;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4" name="Google Shape;1464;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5" name="Google Shape;1465;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6" name="Google Shape;1466;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67"/>
        <p:cNvGrpSpPr/>
        <p:nvPr/>
      </p:nvGrpSpPr>
      <p:grpSpPr>
        <a:xfrm>
          <a:off x="0" y="0"/>
          <a:ext cx="0" cy="0"/>
          <a:chOff x="0" y="0"/>
          <a:chExt cx="0" cy="0"/>
        </a:xfrm>
      </p:grpSpPr>
      <p:pic>
        <p:nvPicPr>
          <p:cNvPr id="1468" name="Google Shape;1468;p289"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469" name="Google Shape;1469;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71"/>
        <p:cNvGrpSpPr/>
        <p:nvPr/>
      </p:nvGrpSpPr>
      <p:grpSpPr>
        <a:xfrm>
          <a:off x="0" y="0"/>
          <a:ext cx="0" cy="0"/>
          <a:chOff x="0" y="0"/>
          <a:chExt cx="0" cy="0"/>
        </a:xfrm>
      </p:grpSpPr>
      <p:sp>
        <p:nvSpPr>
          <p:cNvPr id="1472" name="Google Shape;1472;p29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73" name="Google Shape;1473;p290"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1474" name="Google Shape;1474;p290"/>
          <p:cNvGrpSpPr/>
          <p:nvPr/>
        </p:nvGrpSpPr>
        <p:grpSpPr>
          <a:xfrm>
            <a:off x="2263140" y="1653932"/>
            <a:ext cx="4747260" cy="830997"/>
            <a:chOff x="2263140" y="1779657"/>
            <a:chExt cx="4747260" cy="830997"/>
          </a:xfrm>
        </p:grpSpPr>
        <p:cxnSp>
          <p:nvCxnSpPr>
            <p:cNvPr id="1475" name="Google Shape;1475;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76" name="Google Shape;1476;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77" name="Google Shape;1477;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78"/>
        <p:cNvGrpSpPr/>
        <p:nvPr/>
      </p:nvGrpSpPr>
      <p:grpSpPr>
        <a:xfrm>
          <a:off x="0" y="0"/>
          <a:ext cx="0" cy="0"/>
          <a:chOff x="0" y="0"/>
          <a:chExt cx="0" cy="0"/>
        </a:xfrm>
      </p:grpSpPr>
      <p:sp>
        <p:nvSpPr>
          <p:cNvPr id="1479" name="Google Shape;1479;p291"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0" name="Google Shape;1480;p291"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1481" name="Google Shape;1481;p291"/>
          <p:cNvGrpSpPr/>
          <p:nvPr/>
        </p:nvGrpSpPr>
        <p:grpSpPr>
          <a:xfrm>
            <a:off x="2263140" y="1653932"/>
            <a:ext cx="4747260" cy="830997"/>
            <a:chOff x="2263140" y="1779657"/>
            <a:chExt cx="4747260" cy="830997"/>
          </a:xfrm>
        </p:grpSpPr>
        <p:cxnSp>
          <p:nvCxnSpPr>
            <p:cNvPr id="1482" name="Google Shape;1482;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83" name="Google Shape;1483;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84" name="Google Shape;1484;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85"/>
        <p:cNvGrpSpPr/>
        <p:nvPr/>
      </p:nvGrpSpPr>
      <p:grpSpPr>
        <a:xfrm>
          <a:off x="0" y="0"/>
          <a:ext cx="0" cy="0"/>
          <a:chOff x="0" y="0"/>
          <a:chExt cx="0" cy="0"/>
        </a:xfrm>
      </p:grpSpPr>
      <p:sp>
        <p:nvSpPr>
          <p:cNvPr id="1486" name="Google Shape;1486;p292"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7" name="Google Shape;1487;p292"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1488" name="Google Shape;1488;p292"/>
          <p:cNvGrpSpPr/>
          <p:nvPr/>
        </p:nvGrpSpPr>
        <p:grpSpPr>
          <a:xfrm>
            <a:off x="2263140" y="1653932"/>
            <a:ext cx="4747260" cy="830997"/>
            <a:chOff x="2263140" y="1779657"/>
            <a:chExt cx="4747260" cy="830997"/>
          </a:xfrm>
        </p:grpSpPr>
        <p:cxnSp>
          <p:nvCxnSpPr>
            <p:cNvPr id="1489" name="Google Shape;1489;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490" name="Google Shape;1490;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491" name="Google Shape;1491;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492"/>
        <p:cNvGrpSpPr/>
        <p:nvPr/>
      </p:nvGrpSpPr>
      <p:grpSpPr>
        <a:xfrm>
          <a:off x="0" y="0"/>
          <a:ext cx="0" cy="0"/>
          <a:chOff x="0" y="0"/>
          <a:chExt cx="0" cy="0"/>
        </a:xfrm>
      </p:grpSpPr>
      <p:sp>
        <p:nvSpPr>
          <p:cNvPr id="1493" name="Google Shape;1493;p2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4" name="Google Shape;1494;p293"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1495" name="Google Shape;1495;p293"/>
          <p:cNvGrpSpPr/>
          <p:nvPr/>
        </p:nvGrpSpPr>
        <p:grpSpPr>
          <a:xfrm>
            <a:off x="1403060" y="1183590"/>
            <a:ext cx="6337881" cy="1569620"/>
            <a:chOff x="1492092" y="1002130"/>
            <a:chExt cx="6337881" cy="1569620"/>
          </a:xfrm>
        </p:grpSpPr>
        <p:cxnSp>
          <p:nvCxnSpPr>
            <p:cNvPr id="1496" name="Google Shape;1496;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497" name="Google Shape;1497;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498" name="Google Shape;1498;p293"/>
          <p:cNvGrpSpPr/>
          <p:nvPr/>
        </p:nvGrpSpPr>
        <p:grpSpPr>
          <a:xfrm>
            <a:off x="1492092" y="3662045"/>
            <a:ext cx="6159817" cy="71120"/>
            <a:chOff x="2145983" y="2931954"/>
            <a:chExt cx="6159817" cy="71120"/>
          </a:xfrm>
        </p:grpSpPr>
        <p:sp>
          <p:nvSpPr>
            <p:cNvPr id="1499" name="Google Shape;1499;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00" name="Google Shape;1500;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01" name="Google Shape;1501;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78"/>
        <p:cNvGrpSpPr/>
        <p:nvPr/>
      </p:nvGrpSpPr>
      <p:grpSpPr>
        <a:xfrm>
          <a:off x="0" y="0"/>
          <a:ext cx="0" cy="0"/>
          <a:chOff x="0" y="0"/>
          <a:chExt cx="0" cy="0"/>
        </a:xfrm>
      </p:grpSpPr>
      <p:sp>
        <p:nvSpPr>
          <p:cNvPr id="79" name="Google Shape;79;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0" name="Google Shape;80;p221"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81" name="Google Shape;81;p221"/>
          <p:cNvSpPr>
            <a:spLocks noGrp="1"/>
          </p:cNvSpPr>
          <p:nvPr>
            <p:ph type="pic" idx="2"/>
          </p:nvPr>
        </p:nvSpPr>
        <p:spPr>
          <a:xfrm>
            <a:off x="4983850" y="776920"/>
            <a:ext cx="4160150" cy="4050508"/>
          </a:xfrm>
          <a:prstGeom prst="rect">
            <a:avLst/>
          </a:prstGeom>
          <a:noFill/>
          <a:ln>
            <a:noFill/>
          </a:ln>
        </p:spPr>
      </p:sp>
      <p:sp>
        <p:nvSpPr>
          <p:cNvPr id="82" name="Google Shape;82;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3" name="Google Shape;83;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 name="Google Shape;84;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02"/>
        <p:cNvGrpSpPr/>
        <p:nvPr/>
      </p:nvGrpSpPr>
      <p:grpSpPr>
        <a:xfrm>
          <a:off x="0" y="0"/>
          <a:ext cx="0" cy="0"/>
          <a:chOff x="0" y="0"/>
          <a:chExt cx="0" cy="0"/>
        </a:xfrm>
      </p:grpSpPr>
      <p:grpSp>
        <p:nvGrpSpPr>
          <p:cNvPr id="1503" name="Google Shape;1503;p294"/>
          <p:cNvGrpSpPr/>
          <p:nvPr/>
        </p:nvGrpSpPr>
        <p:grpSpPr>
          <a:xfrm>
            <a:off x="444" y="0"/>
            <a:ext cx="9143556" cy="5143500"/>
            <a:chOff x="444" y="317809"/>
            <a:chExt cx="9143556" cy="5143500"/>
          </a:xfrm>
        </p:grpSpPr>
        <p:pic>
          <p:nvPicPr>
            <p:cNvPr id="1504" name="Google Shape;1504;p294"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444" y="317809"/>
              <a:ext cx="9143111" cy="5143500"/>
            </a:xfrm>
            <a:prstGeom prst="rect">
              <a:avLst/>
            </a:prstGeom>
            <a:noFill/>
            <a:ln>
              <a:noFill/>
            </a:ln>
          </p:spPr>
        </p:pic>
        <p:pic>
          <p:nvPicPr>
            <p:cNvPr id="1505" name="Google Shape;1505;p294"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889" y="317809"/>
              <a:ext cx="9143111" cy="5143500"/>
            </a:xfrm>
            <a:prstGeom prst="rect">
              <a:avLst/>
            </a:prstGeom>
            <a:noFill/>
            <a:ln>
              <a:noFill/>
            </a:ln>
          </p:spPr>
        </p:pic>
      </p:grpSp>
      <p:pic>
        <p:nvPicPr>
          <p:cNvPr id="1506" name="Google Shape;1506;p294"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1507" name="Google Shape;1507;p294"/>
          <p:cNvGrpSpPr/>
          <p:nvPr/>
        </p:nvGrpSpPr>
        <p:grpSpPr>
          <a:xfrm>
            <a:off x="904073" y="1547578"/>
            <a:ext cx="7494347" cy="2133815"/>
            <a:chOff x="822793" y="1506938"/>
            <a:chExt cx="7494347" cy="2133815"/>
          </a:xfrm>
        </p:grpSpPr>
        <p:sp>
          <p:nvSpPr>
            <p:cNvPr id="1508" name="Google Shape;1508;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09" name="Google Shape;1509;p294"/>
            <p:cNvGrpSpPr/>
            <p:nvPr/>
          </p:nvGrpSpPr>
          <p:grpSpPr>
            <a:xfrm>
              <a:off x="822793" y="1506938"/>
              <a:ext cx="7391734" cy="1999241"/>
              <a:chOff x="1565910" y="1469735"/>
              <a:chExt cx="6079542" cy="2048377"/>
            </a:xfrm>
          </p:grpSpPr>
          <p:sp>
            <p:nvSpPr>
              <p:cNvPr id="1510" name="Google Shape;1510;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12" name="Google Shape;1512;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13"/>
        <p:cNvGrpSpPr/>
        <p:nvPr/>
      </p:nvGrpSpPr>
      <p:grpSpPr>
        <a:xfrm>
          <a:off x="0" y="0"/>
          <a:ext cx="0" cy="0"/>
          <a:chOff x="0" y="0"/>
          <a:chExt cx="0" cy="0"/>
        </a:xfrm>
      </p:grpSpPr>
      <p:grpSp>
        <p:nvGrpSpPr>
          <p:cNvPr id="1514" name="Google Shape;1514;p295"/>
          <p:cNvGrpSpPr/>
          <p:nvPr/>
        </p:nvGrpSpPr>
        <p:grpSpPr>
          <a:xfrm>
            <a:off x="444" y="0"/>
            <a:ext cx="9143556" cy="5143500"/>
            <a:chOff x="444" y="317809"/>
            <a:chExt cx="9143556" cy="5143500"/>
          </a:xfrm>
        </p:grpSpPr>
        <p:pic>
          <p:nvPicPr>
            <p:cNvPr id="1515" name="Google Shape;1515;p295"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444" y="317809"/>
              <a:ext cx="9143111" cy="5143500"/>
            </a:xfrm>
            <a:prstGeom prst="rect">
              <a:avLst/>
            </a:prstGeom>
            <a:noFill/>
            <a:ln>
              <a:noFill/>
            </a:ln>
          </p:spPr>
        </p:pic>
        <p:pic>
          <p:nvPicPr>
            <p:cNvPr id="1516" name="Google Shape;1516;p295"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889" y="317809"/>
              <a:ext cx="9143111" cy="5143500"/>
            </a:xfrm>
            <a:prstGeom prst="rect">
              <a:avLst/>
            </a:prstGeom>
            <a:noFill/>
            <a:ln>
              <a:noFill/>
            </a:ln>
          </p:spPr>
        </p:pic>
      </p:grpSp>
      <p:pic>
        <p:nvPicPr>
          <p:cNvPr id="1517" name="Google Shape;1517;p295"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1518" name="Google Shape;1518;p295"/>
          <p:cNvGrpSpPr/>
          <p:nvPr/>
        </p:nvGrpSpPr>
        <p:grpSpPr>
          <a:xfrm>
            <a:off x="904073" y="1547578"/>
            <a:ext cx="7494347" cy="2133815"/>
            <a:chOff x="822793" y="1506938"/>
            <a:chExt cx="7494347" cy="2133815"/>
          </a:xfrm>
        </p:grpSpPr>
        <p:sp>
          <p:nvSpPr>
            <p:cNvPr id="1519" name="Google Shape;1519;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5"/>
            <p:cNvGrpSpPr/>
            <p:nvPr/>
          </p:nvGrpSpPr>
          <p:grpSpPr>
            <a:xfrm>
              <a:off x="822793" y="1506938"/>
              <a:ext cx="7391734" cy="1999241"/>
              <a:chOff x="1565910" y="1469735"/>
              <a:chExt cx="6079542" cy="2048377"/>
            </a:xfrm>
          </p:grpSpPr>
          <p:sp>
            <p:nvSpPr>
              <p:cNvPr id="1521" name="Google Shape;1521;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24"/>
        <p:cNvGrpSpPr/>
        <p:nvPr/>
      </p:nvGrpSpPr>
      <p:grpSpPr>
        <a:xfrm>
          <a:off x="0" y="0"/>
          <a:ext cx="0" cy="0"/>
          <a:chOff x="0" y="0"/>
          <a:chExt cx="0" cy="0"/>
        </a:xfrm>
      </p:grpSpPr>
      <p:grpSp>
        <p:nvGrpSpPr>
          <p:cNvPr id="1525" name="Google Shape;1525;p296"/>
          <p:cNvGrpSpPr/>
          <p:nvPr/>
        </p:nvGrpSpPr>
        <p:grpSpPr>
          <a:xfrm>
            <a:off x="444" y="0"/>
            <a:ext cx="9143556" cy="5143500"/>
            <a:chOff x="444" y="317809"/>
            <a:chExt cx="9143556" cy="5143500"/>
          </a:xfrm>
        </p:grpSpPr>
        <p:pic>
          <p:nvPicPr>
            <p:cNvPr id="1526" name="Google Shape;1526;p296"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444" y="317809"/>
              <a:ext cx="9143111" cy="5143500"/>
            </a:xfrm>
            <a:prstGeom prst="rect">
              <a:avLst/>
            </a:prstGeom>
            <a:noFill/>
            <a:ln>
              <a:noFill/>
            </a:ln>
          </p:spPr>
        </p:pic>
        <p:pic>
          <p:nvPicPr>
            <p:cNvPr id="1527" name="Google Shape;1527;p296"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889" y="317809"/>
              <a:ext cx="9143111" cy="5143500"/>
            </a:xfrm>
            <a:prstGeom prst="rect">
              <a:avLst/>
            </a:prstGeom>
            <a:noFill/>
            <a:ln>
              <a:noFill/>
            </a:ln>
          </p:spPr>
        </p:pic>
      </p:grpSp>
      <p:pic>
        <p:nvPicPr>
          <p:cNvPr id="1528" name="Google Shape;1528;p296"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1529" name="Google Shape;1529;p296"/>
          <p:cNvGrpSpPr/>
          <p:nvPr/>
        </p:nvGrpSpPr>
        <p:grpSpPr>
          <a:xfrm>
            <a:off x="904073" y="1547578"/>
            <a:ext cx="7494347" cy="2133815"/>
            <a:chOff x="822793" y="1506938"/>
            <a:chExt cx="7494347" cy="2133815"/>
          </a:xfrm>
        </p:grpSpPr>
        <p:sp>
          <p:nvSpPr>
            <p:cNvPr id="1530" name="Google Shape;1530;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6"/>
            <p:cNvGrpSpPr/>
            <p:nvPr/>
          </p:nvGrpSpPr>
          <p:grpSpPr>
            <a:xfrm>
              <a:off x="822793" y="1506938"/>
              <a:ext cx="7391734" cy="1999241"/>
              <a:chOff x="1565910" y="1469735"/>
              <a:chExt cx="6079542" cy="2048377"/>
            </a:xfrm>
          </p:grpSpPr>
          <p:sp>
            <p:nvSpPr>
              <p:cNvPr id="1532" name="Google Shape;1532;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35"/>
        <p:cNvGrpSpPr/>
        <p:nvPr/>
      </p:nvGrpSpPr>
      <p:grpSpPr>
        <a:xfrm>
          <a:off x="0" y="0"/>
          <a:ext cx="0" cy="0"/>
          <a:chOff x="0" y="0"/>
          <a:chExt cx="0" cy="0"/>
        </a:xfrm>
      </p:grpSpPr>
      <p:grpSp>
        <p:nvGrpSpPr>
          <p:cNvPr id="1536" name="Google Shape;1536;p297"/>
          <p:cNvGrpSpPr/>
          <p:nvPr/>
        </p:nvGrpSpPr>
        <p:grpSpPr>
          <a:xfrm>
            <a:off x="444" y="0"/>
            <a:ext cx="9143556" cy="5143500"/>
            <a:chOff x="444" y="317809"/>
            <a:chExt cx="9143556" cy="5143500"/>
          </a:xfrm>
        </p:grpSpPr>
        <p:pic>
          <p:nvPicPr>
            <p:cNvPr id="1537" name="Google Shape;1537;p297"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444" y="317809"/>
              <a:ext cx="9143111" cy="5143500"/>
            </a:xfrm>
            <a:prstGeom prst="rect">
              <a:avLst/>
            </a:prstGeom>
            <a:noFill/>
            <a:ln>
              <a:noFill/>
            </a:ln>
          </p:spPr>
        </p:pic>
        <p:pic>
          <p:nvPicPr>
            <p:cNvPr id="1538" name="Google Shape;1538;p297"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889" y="317809"/>
              <a:ext cx="9143111" cy="5143500"/>
            </a:xfrm>
            <a:prstGeom prst="rect">
              <a:avLst/>
            </a:prstGeom>
            <a:noFill/>
            <a:ln>
              <a:noFill/>
            </a:ln>
          </p:spPr>
        </p:pic>
      </p:grpSp>
      <p:pic>
        <p:nvPicPr>
          <p:cNvPr id="1539" name="Google Shape;1539;p297"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540" name="Google Shape;1540;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1" name="Google Shape;1541;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2" name="Google Shape;1542;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3" name="Google Shape;1543;p297"/>
          <p:cNvGrpSpPr/>
          <p:nvPr/>
        </p:nvGrpSpPr>
        <p:grpSpPr>
          <a:xfrm>
            <a:off x="1985011" y="1602036"/>
            <a:ext cx="502919" cy="45719"/>
            <a:chOff x="1985011" y="1602036"/>
            <a:chExt cx="502919" cy="45719"/>
          </a:xfrm>
        </p:grpSpPr>
        <p:sp>
          <p:nvSpPr>
            <p:cNvPr id="1544" name="Google Shape;1544;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5" name="Google Shape;1545;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6" name="Google Shape;1546;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7" name="Google Shape;1547;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48" name="Google Shape;1548;p297"/>
          <p:cNvGrpSpPr/>
          <p:nvPr/>
        </p:nvGrpSpPr>
        <p:grpSpPr>
          <a:xfrm>
            <a:off x="6656071" y="3518606"/>
            <a:ext cx="502919" cy="45719"/>
            <a:chOff x="6656071" y="3518606"/>
            <a:chExt cx="502919" cy="45719"/>
          </a:xfrm>
        </p:grpSpPr>
        <p:sp>
          <p:nvSpPr>
            <p:cNvPr id="1549" name="Google Shape;1549;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0" name="Google Shape;1550;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1" name="Google Shape;1551;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53" name="Google Shape;1553;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54"/>
        <p:cNvGrpSpPr/>
        <p:nvPr/>
      </p:nvGrpSpPr>
      <p:grpSpPr>
        <a:xfrm>
          <a:off x="0" y="0"/>
          <a:ext cx="0" cy="0"/>
          <a:chOff x="0" y="0"/>
          <a:chExt cx="0" cy="0"/>
        </a:xfrm>
      </p:grpSpPr>
      <p:grpSp>
        <p:nvGrpSpPr>
          <p:cNvPr id="1555" name="Google Shape;1555;p298"/>
          <p:cNvGrpSpPr/>
          <p:nvPr/>
        </p:nvGrpSpPr>
        <p:grpSpPr>
          <a:xfrm>
            <a:off x="444" y="0"/>
            <a:ext cx="9143556" cy="5143500"/>
            <a:chOff x="444" y="317809"/>
            <a:chExt cx="9143556" cy="5143500"/>
          </a:xfrm>
        </p:grpSpPr>
        <p:pic>
          <p:nvPicPr>
            <p:cNvPr id="1556" name="Google Shape;1556;p298"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444" y="317809"/>
              <a:ext cx="9143111" cy="5143500"/>
            </a:xfrm>
            <a:prstGeom prst="rect">
              <a:avLst/>
            </a:prstGeom>
            <a:noFill/>
            <a:ln>
              <a:noFill/>
            </a:ln>
          </p:spPr>
        </p:pic>
        <p:pic>
          <p:nvPicPr>
            <p:cNvPr id="1557" name="Google Shape;1557;p298"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889" y="317809"/>
              <a:ext cx="9143111" cy="5143500"/>
            </a:xfrm>
            <a:prstGeom prst="rect">
              <a:avLst/>
            </a:prstGeom>
            <a:noFill/>
            <a:ln>
              <a:noFill/>
            </a:ln>
          </p:spPr>
        </p:pic>
      </p:grpSp>
      <p:pic>
        <p:nvPicPr>
          <p:cNvPr id="1558" name="Google Shape;1558;p298"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559" name="Google Shape;1559;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0" name="Google Shape;1560;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62" name="Google Shape;1562;p298"/>
          <p:cNvGrpSpPr/>
          <p:nvPr/>
        </p:nvGrpSpPr>
        <p:grpSpPr>
          <a:xfrm>
            <a:off x="1985011" y="1602036"/>
            <a:ext cx="502919" cy="45719"/>
            <a:chOff x="1985011" y="1602036"/>
            <a:chExt cx="502919" cy="45719"/>
          </a:xfrm>
        </p:grpSpPr>
        <p:sp>
          <p:nvSpPr>
            <p:cNvPr id="1563" name="Google Shape;1563;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4" name="Google Shape;1564;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5" name="Google Shape;1565;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6" name="Google Shape;1566;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67" name="Google Shape;1567;p298"/>
          <p:cNvGrpSpPr/>
          <p:nvPr/>
        </p:nvGrpSpPr>
        <p:grpSpPr>
          <a:xfrm>
            <a:off x="6656071" y="3518606"/>
            <a:ext cx="502919" cy="45719"/>
            <a:chOff x="6656071" y="3518606"/>
            <a:chExt cx="502919" cy="45719"/>
          </a:xfrm>
        </p:grpSpPr>
        <p:sp>
          <p:nvSpPr>
            <p:cNvPr id="1568" name="Google Shape;1568;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9" name="Google Shape;1569;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0" name="Google Shape;1570;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72" name="Google Shape;1572;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73"/>
        <p:cNvGrpSpPr/>
        <p:nvPr/>
      </p:nvGrpSpPr>
      <p:grpSpPr>
        <a:xfrm>
          <a:off x="0" y="0"/>
          <a:ext cx="0" cy="0"/>
          <a:chOff x="0" y="0"/>
          <a:chExt cx="0" cy="0"/>
        </a:xfrm>
      </p:grpSpPr>
      <p:grpSp>
        <p:nvGrpSpPr>
          <p:cNvPr id="1574" name="Google Shape;1574;p299"/>
          <p:cNvGrpSpPr/>
          <p:nvPr/>
        </p:nvGrpSpPr>
        <p:grpSpPr>
          <a:xfrm>
            <a:off x="444" y="0"/>
            <a:ext cx="9143556" cy="5143500"/>
            <a:chOff x="444" y="317809"/>
            <a:chExt cx="9143556" cy="5143500"/>
          </a:xfrm>
        </p:grpSpPr>
        <p:pic>
          <p:nvPicPr>
            <p:cNvPr id="1575" name="Google Shape;1575;p299"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444" y="317809"/>
              <a:ext cx="9143111" cy="5143500"/>
            </a:xfrm>
            <a:prstGeom prst="rect">
              <a:avLst/>
            </a:prstGeom>
            <a:noFill/>
            <a:ln>
              <a:noFill/>
            </a:ln>
          </p:spPr>
        </p:pic>
        <p:pic>
          <p:nvPicPr>
            <p:cNvPr id="1576" name="Google Shape;1576;p299" descr="Surface chart&#10;&#10;Description automatically generated with low confidence"/>
            <p:cNvPicPr preferRelativeResize="0"/>
            <p:nvPr/>
          </p:nvPicPr>
          <p:blipFill rotWithShape="1">
            <a:blip r:embed="rId2" cstate="print">
              <a:alphaModFix amt="50000"/>
              <a:extLst>
                <a:ext uri="{28A0092B-C50C-407E-A947-70E740481C1C}">
                  <a14:useLocalDpi xmlns:a14="http://schemas.microsoft.com/office/drawing/2010/main" val="0"/>
                </a:ext>
              </a:extLst>
            </a:blip>
            <a:srcRect/>
            <a:stretch/>
          </p:blipFill>
          <p:spPr>
            <a:xfrm>
              <a:off x="889" y="317809"/>
              <a:ext cx="9143111" cy="5143500"/>
            </a:xfrm>
            <a:prstGeom prst="rect">
              <a:avLst/>
            </a:prstGeom>
            <a:noFill/>
            <a:ln>
              <a:noFill/>
            </a:ln>
          </p:spPr>
        </p:pic>
      </p:grpSp>
      <p:pic>
        <p:nvPicPr>
          <p:cNvPr id="1577" name="Google Shape;1577;p299"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578" name="Google Shape;1578;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9" name="Google Shape;1579;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81" name="Google Shape;1581;p299"/>
          <p:cNvGrpSpPr/>
          <p:nvPr/>
        </p:nvGrpSpPr>
        <p:grpSpPr>
          <a:xfrm>
            <a:off x="1985011" y="1602036"/>
            <a:ext cx="502919" cy="45719"/>
            <a:chOff x="1985011" y="1602036"/>
            <a:chExt cx="502919" cy="45719"/>
          </a:xfrm>
        </p:grpSpPr>
        <p:sp>
          <p:nvSpPr>
            <p:cNvPr id="1582" name="Google Shape;1582;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3" name="Google Shape;1583;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4" name="Google Shape;1584;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5" name="Google Shape;1585;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86" name="Google Shape;1586;p299"/>
          <p:cNvGrpSpPr/>
          <p:nvPr/>
        </p:nvGrpSpPr>
        <p:grpSpPr>
          <a:xfrm>
            <a:off x="6656071" y="3518606"/>
            <a:ext cx="502919" cy="45719"/>
            <a:chOff x="6656071" y="3518606"/>
            <a:chExt cx="502919" cy="45719"/>
          </a:xfrm>
        </p:grpSpPr>
        <p:sp>
          <p:nvSpPr>
            <p:cNvPr id="1587" name="Google Shape;1587;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8" name="Google Shape;1588;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9" name="Google Shape;1589;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91" name="Google Shape;1591;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592"/>
        <p:cNvGrpSpPr/>
        <p:nvPr/>
      </p:nvGrpSpPr>
      <p:grpSpPr>
        <a:xfrm>
          <a:off x="0" y="0"/>
          <a:ext cx="0" cy="0"/>
          <a:chOff x="0" y="0"/>
          <a:chExt cx="0" cy="0"/>
        </a:xfrm>
      </p:grpSpPr>
      <p:sp>
        <p:nvSpPr>
          <p:cNvPr id="1593" name="Google Shape;1593;p30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94" name="Google Shape;1594;p300"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595" name="Google Shape;1595;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596" name="Google Shape;1596;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97" name="Google Shape;1597;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598"/>
        <p:cNvGrpSpPr/>
        <p:nvPr/>
      </p:nvGrpSpPr>
      <p:grpSpPr>
        <a:xfrm>
          <a:off x="0" y="0"/>
          <a:ext cx="0" cy="0"/>
          <a:chOff x="0" y="0"/>
          <a:chExt cx="0" cy="0"/>
        </a:xfrm>
      </p:grpSpPr>
      <p:sp>
        <p:nvSpPr>
          <p:cNvPr id="1599" name="Google Shape;1599;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00" name="Google Shape;1600;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01" name="Google Shape;1601;p301"/>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1166968"/>
            <a:ext cx="4113765" cy="3976529"/>
          </a:xfrm>
          <a:prstGeom prst="rect">
            <a:avLst/>
          </a:prstGeom>
          <a:noFill/>
          <a:ln>
            <a:noFill/>
          </a:ln>
        </p:spPr>
      </p:pic>
      <p:pic>
        <p:nvPicPr>
          <p:cNvPr id="1602" name="Google Shape;1602;p301" descr="Shap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grpSp>
        <p:nvGrpSpPr>
          <p:cNvPr id="1603" name="Google Shape;1603;p301"/>
          <p:cNvGrpSpPr/>
          <p:nvPr/>
        </p:nvGrpSpPr>
        <p:grpSpPr>
          <a:xfrm>
            <a:off x="724005" y="301093"/>
            <a:ext cx="2665754" cy="542340"/>
            <a:chOff x="5567543" y="349969"/>
            <a:chExt cx="2665754" cy="542340"/>
          </a:xfrm>
        </p:grpSpPr>
        <p:sp>
          <p:nvSpPr>
            <p:cNvPr id="1604" name="Google Shape;1604;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05" name="Google Shape;1605;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06" name="Google Shape;1606;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07"/>
        <p:cNvGrpSpPr/>
        <p:nvPr/>
      </p:nvGrpSpPr>
      <p:grpSpPr>
        <a:xfrm>
          <a:off x="0" y="0"/>
          <a:ext cx="0" cy="0"/>
          <a:chOff x="0" y="0"/>
          <a:chExt cx="0" cy="0"/>
        </a:xfrm>
      </p:grpSpPr>
      <p:sp>
        <p:nvSpPr>
          <p:cNvPr id="1608" name="Google Shape;1608;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09" name="Google Shape;1609;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0" name="Google Shape;1610;p302"/>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1166968"/>
            <a:ext cx="4113765" cy="3976529"/>
          </a:xfrm>
          <a:prstGeom prst="rect">
            <a:avLst/>
          </a:prstGeom>
          <a:noFill/>
          <a:ln>
            <a:noFill/>
          </a:ln>
        </p:spPr>
      </p:pic>
      <p:sp>
        <p:nvSpPr>
          <p:cNvPr id="1611" name="Google Shape;1611;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12" name="Google Shape;1612;p30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 name="Google Shape;1613;p302"/>
          <p:cNvGrpSpPr/>
          <p:nvPr/>
        </p:nvGrpSpPr>
        <p:grpSpPr>
          <a:xfrm>
            <a:off x="724005" y="301093"/>
            <a:ext cx="2665754" cy="542340"/>
            <a:chOff x="5567543" y="349969"/>
            <a:chExt cx="2665754" cy="542340"/>
          </a:xfrm>
        </p:grpSpPr>
        <p:sp>
          <p:nvSpPr>
            <p:cNvPr id="1614" name="Google Shape;1614;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5" name="Google Shape;1615;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6" name="Google Shape;1616;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17"/>
        <p:cNvGrpSpPr/>
        <p:nvPr/>
      </p:nvGrpSpPr>
      <p:grpSpPr>
        <a:xfrm>
          <a:off x="0" y="0"/>
          <a:ext cx="0" cy="0"/>
          <a:chOff x="0" y="0"/>
          <a:chExt cx="0" cy="0"/>
        </a:xfrm>
      </p:grpSpPr>
      <p:sp>
        <p:nvSpPr>
          <p:cNvPr id="1618" name="Google Shape;1618;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9" name="Google Shape;1619;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0" name="Google Shape;1620;p303"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cxnSp>
        <p:nvCxnSpPr>
          <p:cNvPr id="1621" name="Google Shape;1621;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22" name="Google Shape;1622;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23" name="Google Shape;1623;p303"/>
          <p:cNvSpPr>
            <a:spLocks noGrp="1"/>
          </p:cNvSpPr>
          <p:nvPr>
            <p:ph type="pic" idx="2"/>
          </p:nvPr>
        </p:nvSpPr>
        <p:spPr>
          <a:xfrm>
            <a:off x="-1" y="1166963"/>
            <a:ext cx="4113765" cy="3976533"/>
          </a:xfrm>
          <a:prstGeom prst="rect">
            <a:avLst/>
          </a:prstGeom>
          <a:noFill/>
          <a:ln>
            <a:noFill/>
          </a:ln>
        </p:spPr>
      </p:sp>
      <p:sp>
        <p:nvSpPr>
          <p:cNvPr id="1624" name="Google Shape;1624;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85"/>
        <p:cNvGrpSpPr/>
        <p:nvPr/>
      </p:nvGrpSpPr>
      <p:grpSpPr>
        <a:xfrm>
          <a:off x="0" y="0"/>
          <a:ext cx="0" cy="0"/>
          <a:chOff x="0" y="0"/>
          <a:chExt cx="0" cy="0"/>
        </a:xfrm>
      </p:grpSpPr>
      <p:pic>
        <p:nvPicPr>
          <p:cNvPr id="86" name="Google Shape;86;p222"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6"/>
            <a:ext cx="9143990" cy="5143494"/>
          </a:xfrm>
          <a:prstGeom prst="rect">
            <a:avLst/>
          </a:prstGeom>
          <a:noFill/>
          <a:ln>
            <a:noFill/>
          </a:ln>
        </p:spPr>
      </p:pic>
      <p:sp>
        <p:nvSpPr>
          <p:cNvPr id="87" name="Google Shape;87;p222"/>
          <p:cNvSpPr>
            <a:spLocks noGrp="1"/>
          </p:cNvSpPr>
          <p:nvPr>
            <p:ph type="pic" idx="2"/>
          </p:nvPr>
        </p:nvSpPr>
        <p:spPr>
          <a:xfrm>
            <a:off x="4983850" y="776920"/>
            <a:ext cx="4160150" cy="4050508"/>
          </a:xfrm>
          <a:prstGeom prst="rect">
            <a:avLst/>
          </a:prstGeom>
          <a:noFill/>
          <a:ln>
            <a:noFill/>
          </a:ln>
        </p:spPr>
      </p:sp>
      <p:sp>
        <p:nvSpPr>
          <p:cNvPr id="88" name="Google Shape;88;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 name="Google Shape;89;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 name="Google Shape;90;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25"/>
        <p:cNvGrpSpPr/>
        <p:nvPr/>
      </p:nvGrpSpPr>
      <p:grpSpPr>
        <a:xfrm>
          <a:off x="0" y="0"/>
          <a:ext cx="0" cy="0"/>
          <a:chOff x="0" y="0"/>
          <a:chExt cx="0" cy="0"/>
        </a:xfrm>
      </p:grpSpPr>
      <p:sp>
        <p:nvSpPr>
          <p:cNvPr id="1626" name="Google Shape;1626;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7" name="Google Shape;1627;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8" name="Google Shape;1628;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9" name="Google Shape;1629;p30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1" name="Google Shape;1631;p304"/>
          <p:cNvSpPr>
            <a:spLocks noGrp="1"/>
          </p:cNvSpPr>
          <p:nvPr>
            <p:ph type="pic" idx="2"/>
          </p:nvPr>
        </p:nvSpPr>
        <p:spPr>
          <a:xfrm>
            <a:off x="-1" y="1166963"/>
            <a:ext cx="4113765" cy="3976533"/>
          </a:xfrm>
          <a:prstGeom prst="rect">
            <a:avLst/>
          </a:prstGeom>
          <a:noFill/>
          <a:ln>
            <a:noFill/>
          </a:ln>
        </p:spPr>
      </p:sp>
      <p:cxnSp>
        <p:nvCxnSpPr>
          <p:cNvPr id="1632" name="Google Shape;1632;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34"/>
        <p:cNvGrpSpPr/>
        <p:nvPr/>
      </p:nvGrpSpPr>
      <p:grpSpPr>
        <a:xfrm>
          <a:off x="0" y="0"/>
          <a:ext cx="0" cy="0"/>
          <a:chOff x="0" y="0"/>
          <a:chExt cx="0" cy="0"/>
        </a:xfrm>
      </p:grpSpPr>
      <p:sp>
        <p:nvSpPr>
          <p:cNvPr id="1635" name="Google Shape;1635;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6" name="Google Shape;1636;p3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8" name="Google Shape;1638;p305"/>
          <p:cNvSpPr>
            <a:spLocks noGrp="1"/>
          </p:cNvSpPr>
          <p:nvPr>
            <p:ph type="pic" idx="2"/>
          </p:nvPr>
        </p:nvSpPr>
        <p:spPr>
          <a:xfrm>
            <a:off x="-1" y="1166963"/>
            <a:ext cx="4113765" cy="3976533"/>
          </a:xfrm>
          <a:prstGeom prst="rect">
            <a:avLst/>
          </a:prstGeom>
          <a:noFill/>
          <a:ln>
            <a:noFill/>
          </a:ln>
        </p:spPr>
      </p:sp>
      <p:cxnSp>
        <p:nvCxnSpPr>
          <p:cNvPr id="1639" name="Google Shape;1639;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0" name="Google Shape;1640;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41"/>
        <p:cNvGrpSpPr/>
        <p:nvPr/>
      </p:nvGrpSpPr>
      <p:grpSpPr>
        <a:xfrm>
          <a:off x="0" y="0"/>
          <a:ext cx="0" cy="0"/>
          <a:chOff x="0" y="0"/>
          <a:chExt cx="0" cy="0"/>
        </a:xfrm>
      </p:grpSpPr>
      <p:sp>
        <p:nvSpPr>
          <p:cNvPr id="1642" name="Google Shape;1642;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3" name="Google Shape;1643;p30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5" name="Google Shape;1645;p306"/>
          <p:cNvSpPr>
            <a:spLocks noGrp="1"/>
          </p:cNvSpPr>
          <p:nvPr>
            <p:ph type="pic" idx="2"/>
          </p:nvPr>
        </p:nvSpPr>
        <p:spPr>
          <a:xfrm>
            <a:off x="-1" y="1166963"/>
            <a:ext cx="4113765" cy="3976533"/>
          </a:xfrm>
          <a:prstGeom prst="rect">
            <a:avLst/>
          </a:prstGeom>
          <a:noFill/>
          <a:ln>
            <a:noFill/>
          </a:ln>
        </p:spPr>
      </p:sp>
      <p:cxnSp>
        <p:nvCxnSpPr>
          <p:cNvPr id="1646" name="Google Shape;1646;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7" name="Google Shape;1647;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48"/>
        <p:cNvGrpSpPr/>
        <p:nvPr/>
      </p:nvGrpSpPr>
      <p:grpSpPr>
        <a:xfrm>
          <a:off x="0" y="0"/>
          <a:ext cx="0" cy="0"/>
          <a:chOff x="0" y="0"/>
          <a:chExt cx="0" cy="0"/>
        </a:xfrm>
      </p:grpSpPr>
      <p:pic>
        <p:nvPicPr>
          <p:cNvPr id="1649" name="Google Shape;1649;p307"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650" name="Google Shape;1650;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51" name="Google Shape;1651;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2" name="Google Shape;1652;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53" name="Google Shape;1653;p307"/>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flipH="1">
            <a:off x="4961317" y="472968"/>
            <a:ext cx="3982986" cy="4288221"/>
          </a:xfrm>
          <a:prstGeom prst="rect">
            <a:avLst/>
          </a:prstGeom>
          <a:noFill/>
          <a:ln>
            <a:noFill/>
          </a:ln>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54"/>
        <p:cNvGrpSpPr/>
        <p:nvPr/>
      </p:nvGrpSpPr>
      <p:grpSpPr>
        <a:xfrm>
          <a:off x="0" y="0"/>
          <a:ext cx="0" cy="0"/>
          <a:chOff x="0" y="0"/>
          <a:chExt cx="0" cy="0"/>
        </a:xfrm>
      </p:grpSpPr>
      <p:pic>
        <p:nvPicPr>
          <p:cNvPr id="1655" name="Google Shape;1655;p308"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656" name="Google Shape;1656;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57" name="Google Shape;1657;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8" name="Google Shape;1658;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59" name="Google Shape;1659;p308"/>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flipH="1">
            <a:off x="4961317" y="472968"/>
            <a:ext cx="3982986" cy="4288221"/>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60"/>
        <p:cNvGrpSpPr/>
        <p:nvPr/>
      </p:nvGrpSpPr>
      <p:grpSpPr>
        <a:xfrm>
          <a:off x="0" y="0"/>
          <a:ext cx="0" cy="0"/>
          <a:chOff x="0" y="0"/>
          <a:chExt cx="0" cy="0"/>
        </a:xfrm>
      </p:grpSpPr>
      <p:sp>
        <p:nvSpPr>
          <p:cNvPr id="1661" name="Google Shape;1661;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62" name="Google Shape;1662;p309"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sp>
        <p:nvSpPr>
          <p:cNvPr id="1663" name="Google Shape;1663;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4" name="Google Shape;1664;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5" name="Google Shape;1665;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6" name="Google Shape;1666;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67"/>
        <p:cNvGrpSpPr/>
        <p:nvPr/>
      </p:nvGrpSpPr>
      <p:grpSpPr>
        <a:xfrm>
          <a:off x="0" y="0"/>
          <a:ext cx="0" cy="0"/>
          <a:chOff x="0" y="0"/>
          <a:chExt cx="0" cy="0"/>
        </a:xfrm>
      </p:grpSpPr>
      <p:pic>
        <p:nvPicPr>
          <p:cNvPr id="1668" name="Google Shape;1668;p310"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3990" cy="5143494"/>
          </a:xfrm>
          <a:prstGeom prst="rect">
            <a:avLst/>
          </a:prstGeom>
          <a:noFill/>
          <a:ln>
            <a:noFill/>
          </a:ln>
        </p:spPr>
      </p:pic>
      <p:pic>
        <p:nvPicPr>
          <p:cNvPr id="1669" name="Google Shape;1669;p310"/>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1035361" y="596414"/>
            <a:ext cx="7073279" cy="4097293"/>
          </a:xfrm>
          <a:prstGeom prst="rect">
            <a:avLst/>
          </a:prstGeom>
          <a:noFill/>
          <a:ln>
            <a:noFill/>
          </a:ln>
        </p:spPr>
      </p:pic>
      <p:sp>
        <p:nvSpPr>
          <p:cNvPr id="1670" name="Google Shape;1670;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1671"/>
        <p:cNvGrpSpPr/>
        <p:nvPr/>
      </p:nvGrpSpPr>
      <p:grpSpPr>
        <a:xfrm>
          <a:off x="0" y="0"/>
          <a:ext cx="0" cy="0"/>
          <a:chOff x="0" y="0"/>
          <a:chExt cx="0" cy="0"/>
        </a:xfrm>
      </p:grpSpPr>
      <p:sp>
        <p:nvSpPr>
          <p:cNvPr id="1672" name="Google Shape;1672;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1673" name="Google Shape;1673;p311"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pic>
        <p:nvPicPr>
          <p:cNvPr id="1674" name="Google Shape;1674;p311" descr="Graphical user interface&#10;&#10;Description automatically generated with low confidence"/>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652061" y="192491"/>
            <a:ext cx="7839878" cy="4758519"/>
          </a:xfrm>
          <a:prstGeom prst="rect">
            <a:avLst/>
          </a:prstGeom>
          <a:noFill/>
          <a:ln>
            <a:noFill/>
          </a:ln>
        </p:spPr>
      </p:pic>
      <p:sp>
        <p:nvSpPr>
          <p:cNvPr id="1675" name="Google Shape;1675;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76" name="Google Shape;1676;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677" name="Google Shape;1677;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8" name="Google Shape;1678;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9" name="Google Shape;1679;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0" name="Google Shape;1680;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681" name="Google Shape;1681;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theme" Target="../theme/theme1.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102" Type="http://schemas.openxmlformats.org/officeDocument/2006/relationships/slideLayout" Target="../slideLayouts/slideLayout102.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13" Type="http://schemas.openxmlformats.org/officeDocument/2006/relationships/slideLayout" Target="../slideLayouts/slideLayout113.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11" Type="http://schemas.openxmlformats.org/officeDocument/2006/relationships/slideLayout" Target="../slideLayouts/slideLayout11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7" r:id="rId48"/>
    <p:sldLayoutId id="2147483698" r:id="rId49"/>
    <p:sldLayoutId id="2147483699" r:id="rId50"/>
    <p:sldLayoutId id="2147483700" r:id="rId51"/>
    <p:sldLayoutId id="2147483701" r:id="rId52"/>
    <p:sldLayoutId id="2147483702" r:id="rId53"/>
    <p:sldLayoutId id="2147483703" r:id="rId54"/>
    <p:sldLayoutId id="2147483704" r:id="rId55"/>
    <p:sldLayoutId id="2147483705" r:id="rId56"/>
    <p:sldLayoutId id="2147483706" r:id="rId57"/>
    <p:sldLayoutId id="2147483707" r:id="rId58"/>
    <p:sldLayoutId id="2147483708" r:id="rId59"/>
    <p:sldLayoutId id="2147483709" r:id="rId60"/>
    <p:sldLayoutId id="2147483710" r:id="rId61"/>
    <p:sldLayoutId id="2147483711" r:id="rId62"/>
    <p:sldLayoutId id="2147483712" r:id="rId63"/>
    <p:sldLayoutId id="2147483713" r:id="rId64"/>
    <p:sldLayoutId id="2147483714" r:id="rId65"/>
    <p:sldLayoutId id="2147483715" r:id="rId66"/>
    <p:sldLayoutId id="2147483716" r:id="rId67"/>
    <p:sldLayoutId id="2147483717" r:id="rId68"/>
    <p:sldLayoutId id="2147483718" r:id="rId69"/>
    <p:sldLayoutId id="2147483719" r:id="rId70"/>
    <p:sldLayoutId id="2147483720" r:id="rId71"/>
    <p:sldLayoutId id="2147483721" r:id="rId72"/>
    <p:sldLayoutId id="2147483722" r:id="rId73"/>
    <p:sldLayoutId id="2147483723" r:id="rId74"/>
    <p:sldLayoutId id="2147483724" r:id="rId75"/>
    <p:sldLayoutId id="2147483725" r:id="rId76"/>
    <p:sldLayoutId id="2147483726" r:id="rId77"/>
    <p:sldLayoutId id="2147483727" r:id="rId78"/>
    <p:sldLayoutId id="2147483728" r:id="rId79"/>
    <p:sldLayoutId id="2147483729" r:id="rId80"/>
    <p:sldLayoutId id="2147483730" r:id="rId81"/>
    <p:sldLayoutId id="2147483731" r:id="rId82"/>
    <p:sldLayoutId id="2147483732" r:id="rId83"/>
    <p:sldLayoutId id="2147483733" r:id="rId84"/>
    <p:sldLayoutId id="2147483734" r:id="rId85"/>
    <p:sldLayoutId id="2147483735" r:id="rId86"/>
    <p:sldLayoutId id="2147483736" r:id="rId87"/>
    <p:sldLayoutId id="2147483737" r:id="rId88"/>
    <p:sldLayoutId id="2147483738" r:id="rId89"/>
    <p:sldLayoutId id="2147483739" r:id="rId90"/>
    <p:sldLayoutId id="2147483740" r:id="rId91"/>
    <p:sldLayoutId id="2147483741" r:id="rId92"/>
    <p:sldLayoutId id="2147483742" r:id="rId93"/>
    <p:sldLayoutId id="2147483743" r:id="rId94"/>
    <p:sldLayoutId id="2147483744" r:id="rId95"/>
    <p:sldLayoutId id="2147483745" r:id="rId96"/>
    <p:sldLayoutId id="2147483746" r:id="rId97"/>
    <p:sldLayoutId id="2147483747" r:id="rId98"/>
    <p:sldLayoutId id="2147483748" r:id="rId99"/>
    <p:sldLayoutId id="2147483749" r:id="rId100"/>
    <p:sldLayoutId id="2147483750" r:id="rId101"/>
    <p:sldLayoutId id="2147483751" r:id="rId102"/>
    <p:sldLayoutId id="2147483752" r:id="rId103"/>
    <p:sldLayoutId id="2147483753" r:id="rId104"/>
    <p:sldLayoutId id="2147483754" r:id="rId105"/>
    <p:sldLayoutId id="2147483755" r:id="rId106"/>
    <p:sldLayoutId id="2147483756" r:id="rId107"/>
    <p:sldLayoutId id="2147483757" r:id="rId108"/>
    <p:sldLayoutId id="2147483758" r:id="rId109"/>
    <p:sldLayoutId id="2147483759" r:id="rId110"/>
    <p:sldLayoutId id="2147483760" r:id="rId111"/>
    <p:sldLayoutId id="2147483761" r:id="rId112"/>
    <p:sldLayoutId id="2147483762" r:id="rId113"/>
    <p:sldLayoutId id="2147483763" r:id="rId114"/>
    <p:sldLayoutId id="2147483764" r:id="rId115"/>
    <p:sldLayoutId id="2147483765" r:id="rId1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ravibharathi656/Naan_mudhalvan.git"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SUNSTONE</a:t>
            </a:r>
            <a:endParaRPr lang="en-US" dirty="0"/>
          </a:p>
        </p:txBody>
      </p:sp>
      <p:sp>
        <p:nvSpPr>
          <p:cNvPr id="3" name="Text Placeholder 2"/>
          <p:cNvSpPr>
            <a:spLocks noGrp="1"/>
          </p:cNvSpPr>
          <p:nvPr>
            <p:ph type="body" idx="1"/>
          </p:nvPr>
        </p:nvSpPr>
        <p:spPr/>
        <p:txBody>
          <a:bodyPr/>
          <a:lstStyle/>
          <a:p>
            <a:pPr marL="139700" indent="0">
              <a:buNone/>
            </a:pPr>
            <a:r>
              <a:rPr lang="en-US" sz="3200" dirty="0" smtClean="0"/>
              <a:t>                ASTROLOGY APPLICATION AND WEBSITE</a:t>
            </a:r>
            <a:endParaRPr lang="en-US" sz="3200" dirty="0"/>
          </a:p>
        </p:txBody>
      </p:sp>
    </p:spTree>
    <p:extLst>
      <p:ext uri="{BB962C8B-B14F-4D97-AF65-F5344CB8AC3E}">
        <p14:creationId xmlns:p14="http://schemas.microsoft.com/office/powerpoint/2010/main" val="3493816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ctr" rtl="0">
              <a:lnSpc>
                <a:spcPct val="100000"/>
              </a:lnSpc>
              <a:spcBef>
                <a:spcPts val="0"/>
              </a:spcBef>
              <a:spcAft>
                <a:spcPts val="0"/>
              </a:spcAft>
              <a:buClr>
                <a:schemeClr val="lt1"/>
              </a:buClr>
              <a:buSzPts val="1700"/>
              <a:buFont typeface="Public Sans"/>
              <a:buNone/>
            </a:pPr>
            <a:r>
              <a:rPr lang="en-US" sz="1600" dirty="0" smtClean="0">
                <a:solidFill>
                  <a:schemeClr val="lt2"/>
                </a:solidFill>
                <a:latin typeface="EB Garamond"/>
                <a:ea typeface="EB Garamond"/>
                <a:cs typeface="EB Garamond"/>
                <a:sym typeface="EB Garamond"/>
              </a:rPr>
              <a:t>ASTROLOGY APPLICATION &amp; WEBSITE</a:t>
            </a:r>
            <a:endParaRPr sz="1600" dirty="0">
              <a:solidFill>
                <a:schemeClr val="lt2"/>
              </a:solidFill>
              <a:latin typeface="EB Garamond"/>
              <a:ea typeface="EB Garamond"/>
              <a:cs typeface="EB Garamond"/>
              <a:sym typeface="EB Garamond"/>
            </a:endParaRPr>
          </a:p>
        </p:txBody>
      </p:sp>
      <p:sp>
        <p:nvSpPr>
          <p:cNvPr id="1840" name="Google Shape;1840;p210"/>
          <p:cNvSpPr txBox="1">
            <a:spLocks noGrp="1"/>
          </p:cNvSpPr>
          <p:nvPr>
            <p:ph type="body" idx="1"/>
          </p:nvPr>
        </p:nvSpPr>
        <p:spPr>
          <a:xfrm>
            <a:off x="144710" y="1234440"/>
            <a:ext cx="4528917" cy="3024968"/>
          </a:xfrm>
          <a:prstGeom prst="rect">
            <a:avLst/>
          </a:prstGeom>
          <a:noFill/>
          <a:ln>
            <a:noFill/>
          </a:ln>
        </p:spPr>
        <p:txBody>
          <a:bodyPr spcFirstLastPara="1" wrap="square" lIns="91425" tIns="45700" rIns="91425" bIns="45700" anchor="t" anchorCtr="0">
            <a:noAutofit/>
          </a:bodyPr>
          <a:lstStyle/>
          <a:p>
            <a:r>
              <a:rPr lang="en-US" dirty="0" smtClean="0">
                <a:latin typeface="EB Garamond Medium"/>
                <a:ea typeface="EB Garamond Medium"/>
                <a:cs typeface="EB Garamond Medium"/>
                <a:sym typeface="EB Garamond Medium"/>
              </a:rPr>
              <a:t>Introduction</a:t>
            </a:r>
            <a:r>
              <a:rPr lang="en-US" sz="1200" dirty="0" smtClean="0">
                <a:solidFill>
                  <a:schemeClr val="bg1"/>
                </a:solidFill>
                <a:latin typeface="Segoe UI" panose="020B0502040204020203" pitchFamily="34" charset="0"/>
                <a:ea typeface="EB Garamond Medium"/>
                <a:cs typeface="Segoe UI" panose="020B0502040204020203" pitchFamily="34" charset="0"/>
              </a:rPr>
              <a:t>:</a:t>
            </a:r>
            <a:r>
              <a:rPr lang="en-US" sz="1200" dirty="0">
                <a:ea typeface="EB Garamond Medium"/>
                <a:cs typeface="Segoe UI" panose="020B0502040204020203" pitchFamily="34" charset="0"/>
              </a:rPr>
              <a:t> </a:t>
            </a:r>
            <a:r>
              <a:rPr lang="en-US" sz="1200" dirty="0" smtClean="0"/>
              <a:t>General </a:t>
            </a:r>
            <a:r>
              <a:rPr lang="en-US" sz="1200" dirty="0"/>
              <a:t>astrology studies the relationship of the significant celestial moments (e.g., the times of vernal equinoxes, eclipses, or planetary conjunctions) to social groups, nations, or all of humanity. It answers, by astrological means, questions formerly posed in Mesopotamia to the </a:t>
            </a:r>
            <a:r>
              <a:rPr lang="en-US" sz="1200" dirty="0" err="1" smtClean="0"/>
              <a:t>bāru</a:t>
            </a:r>
            <a:r>
              <a:rPr lang="en-US" sz="1200" dirty="0" smtClean="0"/>
              <a:t>.</a:t>
            </a:r>
            <a:endParaRPr lang="en-US" sz="1200" dirty="0"/>
          </a:p>
          <a:p>
            <a:pPr marL="285750" lvl="0" indent="-285750">
              <a:buFont typeface="EB Garamond Medium"/>
              <a:buChar char="▪"/>
            </a:pPr>
            <a:endParaRPr sz="1200" dirty="0">
              <a:latin typeface="EB Garamond Medium"/>
              <a:ea typeface="EB Garamond Medium"/>
              <a:cs typeface="EB Garamond Medium"/>
              <a:sym typeface="EB Garamond Medium"/>
            </a:endParaRPr>
          </a:p>
        </p:txBody>
      </p:sp>
      <p:pic>
        <p:nvPicPr>
          <p:cNvPr id="1841" name="Google Shape;1841;p210"/>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12072926" y="0"/>
            <a:ext cx="9144000" cy="5143500"/>
          </a:xfrm>
          <a:prstGeom prst="rect">
            <a:avLst/>
          </a:prstGeom>
          <a:noFill/>
          <a:ln>
            <a:noFill/>
          </a:ln>
        </p:spPr>
      </p:pic>
      <p:graphicFrame>
        <p:nvGraphicFramePr>
          <p:cNvPr id="1842" name="Google Shape;1842;p210"/>
          <p:cNvGraphicFramePr/>
          <p:nvPr>
            <p:extLst>
              <p:ext uri="{D42A27DB-BD31-4B8C-83A1-F6EECF244321}">
                <p14:modId xmlns:p14="http://schemas.microsoft.com/office/powerpoint/2010/main" val="1516458190"/>
              </p:ext>
            </p:extLst>
          </p:nvPr>
        </p:nvGraphicFramePr>
        <p:xfrm>
          <a:off x="99334" y="2627697"/>
          <a:ext cx="4588169" cy="2017977"/>
        </p:xfrm>
        <a:graphic>
          <a:graphicData uri="http://schemas.openxmlformats.org/drawingml/2006/table">
            <a:tbl>
              <a:tblPr>
                <a:noFill/>
                <a:tableStyleId>{5A4BF2BA-0B32-4039-8D23-6E65AF0657F0}</a:tableStyleId>
              </a:tblPr>
              <a:tblGrid>
                <a:gridCol w="1476454">
                  <a:extLst>
                    <a:ext uri="{9D8B030D-6E8A-4147-A177-3AD203B41FA5}">
                      <a16:colId xmlns:a16="http://schemas.microsoft.com/office/drawing/2014/main" xmlns="" val="20000"/>
                    </a:ext>
                  </a:extLst>
                </a:gridCol>
                <a:gridCol w="1437078">
                  <a:extLst>
                    <a:ext uri="{9D8B030D-6E8A-4147-A177-3AD203B41FA5}">
                      <a16:colId xmlns:a16="http://schemas.microsoft.com/office/drawing/2014/main" xmlns="" val="20001"/>
                    </a:ext>
                  </a:extLst>
                </a:gridCol>
                <a:gridCol w="1674637">
                  <a:extLst>
                    <a:ext uri="{9D8B030D-6E8A-4147-A177-3AD203B41FA5}">
                      <a16:colId xmlns:a16="http://schemas.microsoft.com/office/drawing/2014/main" xmlns="" val="20002"/>
                    </a:ext>
                  </a:extLst>
                </a:gridCol>
              </a:tblGrid>
              <a:tr h="433137">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LMS Username</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Name </a:t>
                      </a:r>
                      <a:endParaRPr sz="1400" b="1" u="none" strike="noStrike" cap="none" dirty="0">
                        <a:solidFill>
                          <a:schemeClr val="lt2"/>
                        </a:solidFill>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solidFill>
                            <a:schemeClr val="lt2"/>
                          </a:solidFill>
                        </a:rPr>
                        <a:t>Batch </a:t>
                      </a:r>
                      <a:endParaRPr sz="1400" b="1" u="none" strike="noStrike" cap="none" dirty="0">
                        <a:solidFill>
                          <a:schemeClr val="lt2"/>
                        </a:solidFill>
                      </a:endParaRPr>
                    </a:p>
                  </a:txBody>
                  <a:tcPr marL="91425" marR="91425" marT="91425" marB="91425"/>
                </a:tc>
                <a:extLst>
                  <a:ext uri="{0D108BD9-81ED-4DB2-BD59-A6C34878D82A}">
                    <a16:rowId xmlns:a16="http://schemas.microsoft.com/office/drawing/2014/main" xmlns="" val="10000"/>
                  </a:ext>
                </a:extLst>
              </a:tr>
              <a:tr h="387639">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err="1" smtClean="0">
                          <a:solidFill>
                            <a:schemeClr val="bg1"/>
                          </a:solidFill>
                        </a:rPr>
                        <a:t>Chitra</a:t>
                      </a:r>
                      <a:r>
                        <a:rPr lang="en-US" sz="1400" u="none" strike="noStrike" cap="none" dirty="0" smtClean="0">
                          <a:solidFill>
                            <a:schemeClr val="bg1"/>
                          </a:solidFill>
                        </a:rPr>
                        <a:t> </a:t>
                      </a:r>
                      <a:r>
                        <a:rPr lang="en-US" sz="1400" u="none" strike="noStrike" cap="none" dirty="0" err="1" smtClean="0">
                          <a:solidFill>
                            <a:schemeClr val="bg1"/>
                          </a:solidFill>
                        </a:rPr>
                        <a:t>devi</a:t>
                      </a:r>
                      <a:r>
                        <a:rPr lang="en-US" sz="1400" u="none" strike="noStrike" cap="none" dirty="0" smtClean="0">
                          <a:solidFill>
                            <a:schemeClr val="bg1"/>
                          </a:solidFill>
                        </a:rPr>
                        <a:t> M</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err="1" smtClean="0">
                          <a:solidFill>
                            <a:schemeClr val="bg1"/>
                          </a:solidFill>
                        </a:rPr>
                        <a:t>M.Chitra</a:t>
                      </a:r>
                      <a:r>
                        <a:rPr lang="en-IN" sz="1400" u="none" strike="noStrike" cap="none" baseline="0" dirty="0" smtClean="0">
                          <a:solidFill>
                            <a:schemeClr val="bg1"/>
                          </a:solidFill>
                        </a:rPr>
                        <a:t> </a:t>
                      </a:r>
                      <a:r>
                        <a:rPr lang="en-IN" sz="1400" u="none" strike="noStrike" cap="none" baseline="0" dirty="0" err="1" smtClean="0">
                          <a:solidFill>
                            <a:schemeClr val="bg1"/>
                          </a:solidFill>
                        </a:rPr>
                        <a:t>devi</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a:solidFill>
                            <a:schemeClr val="bg1"/>
                          </a:solidFill>
                        </a:rPr>
                        <a:t>NM_0.2 CC3</a:t>
                      </a:r>
                      <a:endParaRPr sz="1400" u="none" strike="noStrike" cap="none" dirty="0">
                        <a:solidFill>
                          <a:schemeClr val="bg1"/>
                        </a:solidFill>
                      </a:endParaRPr>
                    </a:p>
                  </a:txBody>
                  <a:tcPr marL="91425" marR="91425" marT="91425" marB="91425"/>
                </a:tc>
                <a:extLst>
                  <a:ext uri="{0D108BD9-81ED-4DB2-BD59-A6C34878D82A}">
                    <a16:rowId xmlns:a16="http://schemas.microsoft.com/office/drawing/2014/main" xmlns="" val="10001"/>
                  </a:ext>
                </a:extLst>
              </a:tr>
              <a:tr h="387639">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err="1" smtClean="0">
                          <a:solidFill>
                            <a:schemeClr val="bg1"/>
                          </a:solidFill>
                        </a:rPr>
                        <a:t>Keerthana</a:t>
                      </a:r>
                      <a:r>
                        <a:rPr lang="en-IN" sz="1400" u="none" strike="noStrike" cap="none" baseline="0" dirty="0" smtClean="0">
                          <a:solidFill>
                            <a:schemeClr val="bg1"/>
                          </a:solidFill>
                        </a:rPr>
                        <a:t> M</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err="1" smtClean="0">
                          <a:solidFill>
                            <a:schemeClr val="bg1"/>
                          </a:solidFill>
                        </a:rPr>
                        <a:t>M.Keerthana</a:t>
                      </a:r>
                      <a:endParaRPr sz="1400" u="none" strike="noStrike" cap="none" dirty="0">
                        <a:solidFill>
                          <a:schemeClr val="bg1"/>
                        </a:solidFill>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IN" sz="1400" u="none" strike="noStrike" cap="none" dirty="0">
                          <a:solidFill>
                            <a:schemeClr val="bg1"/>
                          </a:solidFill>
                        </a:rPr>
                        <a:t>NM_0.2 CC3</a:t>
                      </a:r>
                    </a:p>
                  </a:txBody>
                  <a:tcPr marL="91425" marR="91425" marT="91425" marB="91425"/>
                </a:tc>
                <a:extLst>
                  <a:ext uri="{0D108BD9-81ED-4DB2-BD59-A6C34878D82A}">
                    <a16:rowId xmlns:a16="http://schemas.microsoft.com/office/drawing/2014/main" xmlns="" val="10002"/>
                  </a:ext>
                </a:extLst>
              </a:tr>
              <a:tr h="387639">
                <a:tc>
                  <a:txBody>
                    <a:bodyPr/>
                    <a:lstStyle/>
                    <a:p>
                      <a:pPr marL="0" marR="0" lvl="0" indent="0" algn="l" rtl="0">
                        <a:lnSpc>
                          <a:spcPct val="100000"/>
                        </a:lnSpc>
                        <a:spcBef>
                          <a:spcPts val="0"/>
                        </a:spcBef>
                        <a:spcAft>
                          <a:spcPts val="0"/>
                        </a:spcAft>
                        <a:buClr>
                          <a:srgbClr val="000000"/>
                        </a:buClr>
                        <a:buSzPts val="1400"/>
                        <a:buFont typeface="Arial"/>
                        <a:buNone/>
                      </a:pPr>
                      <a:r>
                        <a:rPr lang="en-IN" sz="1400" u="none" strike="noStrike" cap="none" dirty="0" err="1" smtClean="0">
                          <a:solidFill>
                            <a:schemeClr val="bg1"/>
                          </a:solidFill>
                        </a:rPr>
                        <a:t>Ponsanthiya</a:t>
                      </a:r>
                      <a:r>
                        <a:rPr lang="en-IN" sz="1400" u="none" strike="noStrike" cap="none" dirty="0" smtClean="0">
                          <a:solidFill>
                            <a:schemeClr val="bg1"/>
                          </a:solidFill>
                        </a:rPr>
                        <a:t> P</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err="1" smtClean="0">
                          <a:solidFill>
                            <a:schemeClr val="bg1"/>
                          </a:solidFill>
                        </a:rPr>
                        <a:t>P.Ponsanthiya</a:t>
                      </a:r>
                      <a:endParaRPr sz="1400" u="none" strike="noStrike" cap="none" dirty="0">
                        <a:solidFill>
                          <a:schemeClr val="bg1"/>
                        </a:solidFill>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IN" sz="1400" u="none" strike="noStrike" cap="none" dirty="0">
                          <a:solidFill>
                            <a:schemeClr val="bg1"/>
                          </a:solidFill>
                        </a:rPr>
                        <a:t>NM_0.2 CC3</a:t>
                      </a:r>
                    </a:p>
                  </a:txBody>
                  <a:tcPr marL="91425" marR="91425" marT="91425" marB="91425"/>
                </a:tc>
                <a:extLst>
                  <a:ext uri="{0D108BD9-81ED-4DB2-BD59-A6C34878D82A}">
                    <a16:rowId xmlns:a16="http://schemas.microsoft.com/office/drawing/2014/main" xmlns="" val="10003"/>
                  </a:ext>
                </a:extLst>
              </a:tr>
              <a:tr h="387639">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err="1" smtClean="0">
                          <a:solidFill>
                            <a:schemeClr val="bg1"/>
                          </a:solidFill>
                        </a:rPr>
                        <a:t>Shalini</a:t>
                      </a:r>
                      <a:r>
                        <a:rPr lang="en-US" sz="1400" u="none" strike="noStrike" cap="none" dirty="0" smtClean="0">
                          <a:solidFill>
                            <a:schemeClr val="bg1"/>
                          </a:solidFill>
                        </a:rPr>
                        <a:t> S</a:t>
                      </a:r>
                      <a:endParaRPr sz="1400" u="none" strike="noStrike" cap="none" dirty="0">
                        <a:solidFill>
                          <a:schemeClr val="bg1"/>
                        </a:solidFill>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dirty="0" err="1" smtClean="0">
                          <a:solidFill>
                            <a:schemeClr val="bg1"/>
                          </a:solidFill>
                        </a:rPr>
                        <a:t>S.Shalini</a:t>
                      </a:r>
                      <a:endParaRPr sz="1400" u="none" strike="noStrike" cap="none" dirty="0">
                        <a:solidFill>
                          <a:schemeClr val="bg1"/>
                        </a:solidFill>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IN" sz="1400" u="none" strike="noStrike" cap="none" dirty="0">
                          <a:solidFill>
                            <a:schemeClr val="bg1"/>
                          </a:solidFill>
                        </a:rPr>
                        <a:t>NM_0.2 CC3</a:t>
                      </a:r>
                    </a:p>
                  </a:txBody>
                  <a:tcPr marL="91425" marR="91425" marT="91425" marB="91425"/>
                </a:tc>
                <a:extLst>
                  <a:ext uri="{0D108BD9-81ED-4DB2-BD59-A6C34878D82A}">
                    <a16:rowId xmlns:a16="http://schemas.microsoft.com/office/drawing/2014/main" xmlns=""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p211"/>
          <p:cNvSpPr txBox="1">
            <a:spLocks noGrp="1"/>
          </p:cNvSpPr>
          <p:nvPr>
            <p:ph type="body" idx="1"/>
          </p:nvPr>
        </p:nvSpPr>
        <p:spPr>
          <a:xfrm>
            <a:off x="481875" y="590133"/>
            <a:ext cx="6891900" cy="1367100"/>
          </a:xfrm>
          <a:prstGeom prst="rect">
            <a:avLst/>
          </a:prstGeom>
          <a:noFill/>
          <a:ln>
            <a:noFill/>
          </a:ln>
        </p:spPr>
        <p:txBody>
          <a:bodyPr spcFirstLastPara="1" wrap="square" lIns="91425" tIns="45700" rIns="91425" bIns="45700" anchor="t" anchorCtr="0">
            <a:noAutofit/>
          </a:bodyPr>
          <a:lstStyle/>
          <a:p>
            <a:pPr marL="0" marR="0" lvl="0" indent="0" algn="l" rtl="0">
              <a:lnSpc>
                <a:spcPct val="107916"/>
              </a:lnSpc>
              <a:spcBef>
                <a:spcPts val="0"/>
              </a:spcBef>
              <a:spcAft>
                <a:spcPts val="0"/>
              </a:spcAft>
              <a:buClr>
                <a:srgbClr val="000000"/>
              </a:buClr>
              <a:buSzPts val="1600"/>
              <a:buFont typeface="Arial"/>
              <a:buNone/>
            </a:pPr>
            <a:r>
              <a:rPr lang="en-US" sz="1600" b="1" i="0" u="none" strike="noStrike" cap="none">
                <a:solidFill>
                  <a:srgbClr val="0B5394"/>
                </a:solidFill>
                <a:latin typeface="EB Garamond Medium"/>
                <a:ea typeface="EB Garamond Medium"/>
                <a:cs typeface="EB Garamond Medium"/>
                <a:sym typeface="EB Garamond Medium"/>
              </a:rPr>
              <a:t>Creation of SRS &amp; Github</a:t>
            </a:r>
            <a:endParaRPr sz="1600" b="1" i="0" u="none" strike="noStrike" cap="none">
              <a:solidFill>
                <a:srgbClr val="0B5394"/>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Create SRS : “Your Project”</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Creation &amp; Set-up of Github account</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Creation &amp; Hands-on to various commands of Git Bash</a:t>
            </a:r>
            <a:endParaRPr sz="1400" b="0" i="0" u="none" strike="noStrike" cap="none">
              <a:solidFill>
                <a:srgbClr val="000000"/>
              </a:solidFill>
              <a:latin typeface="Public Sans"/>
              <a:ea typeface="Public Sans"/>
              <a:cs typeface="Public Sans"/>
              <a:sym typeface="Public Sans"/>
            </a:endParaRPr>
          </a:p>
        </p:txBody>
      </p:sp>
      <p:sp>
        <p:nvSpPr>
          <p:cNvPr id="1848" name="Google Shape;1848;p211"/>
          <p:cNvSpPr txBox="1">
            <a:spLocks noGrp="1"/>
          </p:cNvSpPr>
          <p:nvPr>
            <p:ph type="body" idx="2"/>
          </p:nvPr>
        </p:nvSpPr>
        <p:spPr>
          <a:xfrm>
            <a:off x="489450" y="3352029"/>
            <a:ext cx="7048500" cy="11448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Get to know about different lifecycle models.</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Understanding importance and how to create an SRS</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Knowing various commands of Github</a:t>
            </a:r>
            <a:endParaRPr sz="1400" b="0" i="0" u="none" strike="noStrike" cap="none">
              <a:solidFill>
                <a:schemeClr val="dk1"/>
              </a:solidFill>
              <a:latin typeface="EB Garamond Medium"/>
              <a:ea typeface="EB Garamond Medium"/>
              <a:cs typeface="EB Garamond Medium"/>
              <a:sym typeface="EB Garamond Medium"/>
            </a:endParaRPr>
          </a:p>
          <a:p>
            <a:pPr marL="457200" marR="0" lvl="0" indent="-317500" algn="l" rtl="0">
              <a:lnSpc>
                <a:spcPct val="107916"/>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Understanding agile and scrum management techniques for efficient product development</a:t>
            </a:r>
            <a:endParaRPr sz="1600" b="0" i="0" u="none" strike="noStrike" cap="none">
              <a:solidFill>
                <a:srgbClr val="000000"/>
              </a:solidFill>
              <a:latin typeface="EB Garamond Medium"/>
              <a:ea typeface="EB Garamond Medium"/>
              <a:cs typeface="EB Garamond Medium"/>
              <a:sym typeface="EB Garamond Medium"/>
            </a:endParaRPr>
          </a:p>
        </p:txBody>
      </p:sp>
      <p:sp>
        <p:nvSpPr>
          <p:cNvPr id="1849" name="Google Shape;1849;p211"/>
          <p:cNvSpPr txBox="1"/>
          <p:nvPr/>
        </p:nvSpPr>
        <p:spPr>
          <a:xfrm>
            <a:off x="489475" y="2109255"/>
            <a:ext cx="4593600" cy="3186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00000"/>
              </a:lnSpc>
              <a:spcBef>
                <a:spcPts val="0"/>
              </a:spcBef>
              <a:spcAft>
                <a:spcPts val="0"/>
              </a:spcAft>
              <a:buClr>
                <a:schemeClr val="dk1"/>
              </a:buClr>
              <a:buSzPts val="1400"/>
              <a:buFont typeface="EB Garamond Medium"/>
              <a:buChar char="●"/>
            </a:pPr>
            <a:r>
              <a:rPr lang="en-US" sz="1400" b="0" i="0" u="none" strike="noStrike" cap="none">
                <a:solidFill>
                  <a:schemeClr val="dk1"/>
                </a:solidFill>
                <a:latin typeface="EB Garamond Medium"/>
                <a:ea typeface="EB Garamond Medium"/>
                <a:cs typeface="EB Garamond Medium"/>
                <a:sym typeface="EB Garamond Medium"/>
              </a:rPr>
              <a:t>100% Completion of the above tasks</a:t>
            </a:r>
            <a:endParaRPr sz="1400" b="0" i="0" u="none" strike="noStrike" cap="none">
              <a:solidFill>
                <a:srgbClr val="000000"/>
              </a:solidFill>
              <a:latin typeface="EB Garamond Medium"/>
              <a:ea typeface="EB Garamond Medium"/>
              <a:cs typeface="EB Garamond Medium"/>
              <a:sym typeface="EB Garamond Medium"/>
            </a:endParaRPr>
          </a:p>
        </p:txBody>
      </p:sp>
      <p:sp>
        <p:nvSpPr>
          <p:cNvPr id="1850" name="Google Shape;1850;p211"/>
          <p:cNvSpPr txBox="1"/>
          <p:nvPr/>
        </p:nvSpPr>
        <p:spPr>
          <a:xfrm>
            <a:off x="445780" y="2977068"/>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Learning Outcome</a:t>
            </a:r>
            <a:endParaRPr sz="1400" b="0" i="0" u="none" strike="noStrike" cap="none">
              <a:solidFill>
                <a:srgbClr val="000000"/>
              </a:solidFill>
              <a:latin typeface="Arial"/>
              <a:ea typeface="Arial"/>
              <a:cs typeface="Arial"/>
              <a:sym typeface="Arial"/>
            </a:endParaRPr>
          </a:p>
        </p:txBody>
      </p:sp>
      <p:sp>
        <p:nvSpPr>
          <p:cNvPr id="1851" name="Google Shape;1851;p211"/>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2"/>
                </a:solidFill>
                <a:latin typeface="EB Garamond"/>
                <a:ea typeface="EB Garamond"/>
                <a:cs typeface="EB Garamond"/>
                <a:sym typeface="EB Garamond"/>
              </a:rPr>
              <a:t>Task - 1</a:t>
            </a:r>
            <a:endParaRPr sz="1800" b="1" i="0" u="none" strike="noStrike" cap="none">
              <a:solidFill>
                <a:srgbClr val="000000"/>
              </a:solidFill>
              <a:latin typeface="EB Garamond"/>
              <a:ea typeface="EB Garamond"/>
              <a:cs typeface="EB Garamond"/>
              <a:sym typeface="EB Garamond"/>
            </a:endParaRPr>
          </a:p>
        </p:txBody>
      </p:sp>
      <p:sp>
        <p:nvSpPr>
          <p:cNvPr id="1852" name="Google Shape;1852;p211"/>
          <p:cNvSpPr txBox="1"/>
          <p:nvPr/>
        </p:nvSpPr>
        <p:spPr>
          <a:xfrm>
            <a:off x="489463" y="1821095"/>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i="0" u="none" strike="noStrike" cap="none">
                <a:solidFill>
                  <a:srgbClr val="0B5394"/>
                </a:solidFill>
                <a:latin typeface="EB Garamond"/>
                <a:ea typeface="EB Garamond"/>
                <a:cs typeface="EB Garamond"/>
                <a:sym typeface="EB Garamond"/>
              </a:rPr>
              <a:t>Evaluation Metric:</a:t>
            </a:r>
            <a:endParaRPr sz="1600" b="1" i="0" u="none" strike="noStrike" cap="none">
              <a:solidFill>
                <a:srgbClr val="0B5394"/>
              </a:solidFill>
              <a:latin typeface="EB Garamond"/>
              <a:ea typeface="EB Garamond"/>
              <a:cs typeface="EB Garamond"/>
              <a:sym typeface="EB Garamond"/>
            </a:endParaRPr>
          </a:p>
        </p:txBody>
      </p:sp>
      <p:pic>
        <p:nvPicPr>
          <p:cNvPr id="1853" name="Google Shape;1853;p211"/>
          <p:cNvPicPr preferRelativeResize="0"/>
          <p:nvPr/>
        </p:nvPicPr>
        <p:blipFill rotWithShape="1">
          <a:blip r:embed="rId3" cstate="print">
            <a:alphaModFix/>
            <a:extLst>
              <a:ext uri="{28A0092B-C50C-407E-A947-70E740481C1C}">
                <a14:useLocalDpi xmlns:a14="http://schemas.microsoft.com/office/drawing/2010/main" val="0"/>
              </a:ext>
            </a:extLst>
          </a:blip>
          <a:srcRect l="-187439" b="-3434"/>
          <a:stretch/>
        </p:blipFill>
        <p:spPr>
          <a:xfrm>
            <a:off x="0" y="0"/>
            <a:ext cx="9144000" cy="5143500"/>
          </a:xfrm>
          <a:prstGeom prst="rect">
            <a:avLst/>
          </a:prstGeom>
          <a:noFill/>
          <a:ln>
            <a:noFill/>
          </a:ln>
        </p:spPr>
      </p:pic>
      <p:sp>
        <p:nvSpPr>
          <p:cNvPr id="2" name="Rectangle 1"/>
          <p:cNvSpPr/>
          <p:nvPr/>
        </p:nvSpPr>
        <p:spPr>
          <a:xfrm>
            <a:off x="673395" y="900223"/>
            <a:ext cx="4501117" cy="864782"/>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3" name="TextBox 2"/>
          <p:cNvSpPr txBox="1"/>
          <p:nvPr/>
        </p:nvSpPr>
        <p:spPr>
          <a:xfrm>
            <a:off x="673395" y="979140"/>
            <a:ext cx="5089451" cy="738664"/>
          </a:xfrm>
          <a:prstGeom prst="rect">
            <a:avLst/>
          </a:prstGeom>
          <a:noFill/>
        </p:spPr>
        <p:txBody>
          <a:bodyPr wrap="square" rtlCol="0">
            <a:spAutoFit/>
          </a:bodyPr>
          <a:lstStyle/>
          <a:p>
            <a:pPr marL="285750" indent="-285750">
              <a:buFont typeface="Arial" panose="020B0604020202020204" pitchFamily="34" charset="0"/>
              <a:buChar char="•"/>
            </a:pPr>
            <a:r>
              <a:rPr lang="en-IN" dirty="0"/>
              <a:t>Create </a:t>
            </a:r>
            <a:r>
              <a:rPr lang="en-IN" dirty="0" err="1"/>
              <a:t>SRS</a:t>
            </a:r>
            <a:r>
              <a:rPr lang="en-IN" dirty="0" err="1" smtClean="0"/>
              <a:t>:”Astrology</a:t>
            </a:r>
            <a:r>
              <a:rPr lang="en-IN" dirty="0" smtClean="0"/>
              <a:t> Application &amp; Website”</a:t>
            </a:r>
            <a:endParaRPr lang="en-IN" dirty="0"/>
          </a:p>
          <a:p>
            <a:pPr marL="285750" indent="-285750">
              <a:buFont typeface="Arial" panose="020B0604020202020204" pitchFamily="34" charset="0"/>
              <a:buChar char="•"/>
            </a:pPr>
            <a:r>
              <a:rPr lang="en-IN" dirty="0"/>
              <a:t>Creation and setup of </a:t>
            </a:r>
            <a:r>
              <a:rPr lang="en-IN" dirty="0" err="1"/>
              <a:t>github</a:t>
            </a:r>
            <a:r>
              <a:rPr lang="en-IN" dirty="0"/>
              <a:t> account</a:t>
            </a:r>
          </a:p>
          <a:p>
            <a:pPr marL="285750" indent="-285750">
              <a:buFont typeface="Arial" panose="020B0604020202020204" pitchFamily="34" charset="0"/>
              <a:buChar char="•"/>
            </a:pPr>
            <a:r>
              <a:rPr lang="en-IN" dirty="0"/>
              <a:t>Creation and hands-on to various commands of Git Bash</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2"/>
                </a:solidFill>
                <a:latin typeface="EB Garamond"/>
                <a:ea typeface="EB Garamond"/>
                <a:cs typeface="EB Garamond"/>
                <a:sym typeface="EB Garamond"/>
              </a:rPr>
              <a:t>Step-Wise Description</a:t>
            </a:r>
            <a:endParaRPr sz="1800" b="1" i="0" u="none" strike="noStrike" cap="none">
              <a:solidFill>
                <a:srgbClr val="000000"/>
              </a:solidFill>
              <a:latin typeface="EB Garamond"/>
              <a:ea typeface="EB Garamond"/>
              <a:cs typeface="EB Garamond"/>
              <a:sym typeface="EB Garamond"/>
            </a:endParaRPr>
          </a:p>
        </p:txBody>
      </p:sp>
      <p:pic>
        <p:nvPicPr>
          <p:cNvPr id="1859" name="Google Shape;1859;g2139e008f02_0_0"/>
          <p:cNvPicPr preferRelativeResize="0"/>
          <p:nvPr/>
        </p:nvPicPr>
        <p:blipFill rotWithShape="1">
          <a:blip r:embed="rId3" cstate="print">
            <a:alphaModFix/>
            <a:extLst>
              <a:ext uri="{28A0092B-C50C-407E-A947-70E740481C1C}">
                <a14:useLocalDpi xmlns:a14="http://schemas.microsoft.com/office/drawing/2010/main" val="0"/>
              </a:ext>
            </a:extLst>
          </a:blip>
          <a:srcRect l="-187439" b="-3434"/>
          <a:stretch/>
        </p:blipFill>
        <p:spPr>
          <a:xfrm>
            <a:off x="0" y="0"/>
            <a:ext cx="9144000" cy="5143500"/>
          </a:xfrm>
          <a:prstGeom prst="rect">
            <a:avLst/>
          </a:prstGeom>
          <a:noFill/>
          <a:ln>
            <a:noFill/>
          </a:ln>
        </p:spPr>
      </p:pic>
      <p:sp>
        <p:nvSpPr>
          <p:cNvPr id="1860" name="Google Shape;1860;g2139e008f02_0_0"/>
          <p:cNvSpPr txBox="1"/>
          <p:nvPr/>
        </p:nvSpPr>
        <p:spPr>
          <a:xfrm>
            <a:off x="518452" y="292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lt2"/>
                </a:solidFill>
                <a:latin typeface="EB Garamond"/>
                <a:ea typeface="EB Garamond"/>
                <a:cs typeface="EB Garamond"/>
                <a:sym typeface="EB Garamond"/>
              </a:rPr>
              <a:t>Summary of your task</a:t>
            </a:r>
            <a:endParaRPr sz="1800" b="1" i="0" u="none" strike="noStrike" cap="none" dirty="0">
              <a:solidFill>
                <a:schemeClr val="lt2"/>
              </a:solidFill>
              <a:latin typeface="EB Garamond"/>
              <a:ea typeface="EB Garamond"/>
              <a:cs typeface="EB Garamond"/>
              <a:sym typeface="EB Garamond"/>
            </a:endParaRPr>
          </a:p>
        </p:txBody>
      </p:sp>
      <p:sp>
        <p:nvSpPr>
          <p:cNvPr id="2" name="TextBox 1"/>
          <p:cNvSpPr txBox="1"/>
          <p:nvPr/>
        </p:nvSpPr>
        <p:spPr>
          <a:xfrm>
            <a:off x="553891" y="594895"/>
            <a:ext cx="8200247" cy="1754326"/>
          </a:xfrm>
          <a:prstGeom prst="rect">
            <a:avLst/>
          </a:prstGeom>
          <a:noFill/>
        </p:spPr>
        <p:txBody>
          <a:bodyPr wrap="square" rtlCol="0">
            <a:spAutoFit/>
          </a:bodyPr>
          <a:lstStyle/>
          <a:p>
            <a:r>
              <a:rPr lang="en-GB" sz="1200" b="1" dirty="0"/>
              <a:t>1. Plan &amp; Design:</a:t>
            </a:r>
            <a:r>
              <a:rPr lang="en-GB" sz="1200" dirty="0"/>
              <a:t> Define your app and create the user interface.</a:t>
            </a:r>
          </a:p>
          <a:p>
            <a:endParaRPr lang="en-GB" sz="1200" b="1" dirty="0"/>
          </a:p>
          <a:p>
            <a:r>
              <a:rPr lang="en-GB" sz="1200" b="1" dirty="0"/>
              <a:t>2. Develop: </a:t>
            </a:r>
            <a:r>
              <a:rPr lang="en-GB" sz="1200" dirty="0"/>
              <a:t>Build the app, including authentication and messaging.</a:t>
            </a:r>
          </a:p>
          <a:p>
            <a:endParaRPr lang="en-GB" sz="1200" b="1" dirty="0"/>
          </a:p>
          <a:p>
            <a:r>
              <a:rPr lang="en-GB" sz="1200" b="1" dirty="0"/>
              <a:t>3. Test &amp; Secure: </a:t>
            </a:r>
            <a:r>
              <a:rPr lang="en-GB" sz="1200" dirty="0"/>
              <a:t>Test for issues and ensure data security.</a:t>
            </a:r>
          </a:p>
          <a:p>
            <a:endParaRPr lang="en-GB" sz="1200" b="1" dirty="0"/>
          </a:p>
          <a:p>
            <a:r>
              <a:rPr lang="en-GB" sz="1200" b="1" dirty="0"/>
              <a:t>4. Deploy &amp; Maintain:</a:t>
            </a:r>
            <a:r>
              <a:rPr lang="en-GB" sz="1200" dirty="0"/>
              <a:t> Launch the app and keep it updated.</a:t>
            </a:r>
          </a:p>
          <a:p>
            <a:endParaRPr lang="en-GB" sz="1200" b="1" dirty="0"/>
          </a:p>
          <a:p>
            <a:r>
              <a:rPr lang="en-GB" sz="1200" b="1" dirty="0"/>
              <a:t>5. Support &amp; Grow:</a:t>
            </a:r>
            <a:r>
              <a:rPr lang="en-GB" sz="1200" dirty="0"/>
              <a:t> Assist users and promote app growth.</a:t>
            </a:r>
            <a:endParaRPr lang="en-IN" sz="1200" dirty="0"/>
          </a:p>
        </p:txBody>
      </p:sp>
      <p:sp>
        <p:nvSpPr>
          <p:cNvPr id="6" name="TextBox 5"/>
          <p:cNvSpPr txBox="1"/>
          <p:nvPr/>
        </p:nvSpPr>
        <p:spPr>
          <a:xfrm>
            <a:off x="568067" y="3455585"/>
            <a:ext cx="8200247" cy="954107"/>
          </a:xfrm>
          <a:prstGeom prst="rect">
            <a:avLst/>
          </a:prstGeom>
          <a:noFill/>
        </p:spPr>
        <p:txBody>
          <a:bodyPr wrap="square" rtlCol="0">
            <a:spAutoFit/>
          </a:bodyPr>
          <a:lstStyle/>
          <a:p>
            <a:pPr marL="285750" indent="-285750">
              <a:buFont typeface="Arial" panose="020B0604020202020204" pitchFamily="34" charset="0"/>
              <a:buChar char="•"/>
            </a:pPr>
            <a:r>
              <a:rPr lang="en-US" dirty="0"/>
              <a:t>The first step to getting to know your horoscope is to find out what your "big three" placements are - the sun, the moon and the ascendant</a:t>
            </a:r>
            <a:r>
              <a:rPr lang="en-US" dirty="0" smtClean="0"/>
              <a:t>.</a:t>
            </a:r>
          </a:p>
          <a:p>
            <a:pPr marL="285750" indent="-285750">
              <a:buFont typeface="Arial" panose="020B0604020202020204" pitchFamily="34" charset="0"/>
              <a:buChar char="•"/>
            </a:pPr>
            <a:r>
              <a:rPr lang="en-US" dirty="0" smtClean="0"/>
              <a:t> </a:t>
            </a:r>
            <a:r>
              <a:rPr lang="en-US" dirty="0"/>
              <a:t>These three planets describe different parts of you, and together they form a very truthful picture of your personality.</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4"/>
        <p:cNvGrpSpPr/>
        <p:nvPr/>
      </p:nvGrpSpPr>
      <p:grpSpPr>
        <a:xfrm>
          <a:off x="0" y="0"/>
          <a:ext cx="0" cy="0"/>
          <a:chOff x="0" y="0"/>
          <a:chExt cx="0" cy="0"/>
        </a:xfrm>
      </p:grpSpPr>
      <p:sp>
        <p:nvSpPr>
          <p:cNvPr id="1865" name="Google Shape;1865;g2139e008f02_0_11"/>
          <p:cNvSpPr txBox="1">
            <a:spLocks noGrp="1"/>
          </p:cNvSpPr>
          <p:nvPr>
            <p:ph type="body" idx="1"/>
          </p:nvPr>
        </p:nvSpPr>
        <p:spPr>
          <a:xfrm>
            <a:off x="3719246" y="2264415"/>
            <a:ext cx="1714800" cy="3201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sz="1800">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1866" name="Google Shape;1866;g2139e008f02_0_11"/>
          <p:cNvSpPr txBox="1">
            <a:spLocks noGrp="1"/>
          </p:cNvSpPr>
          <p:nvPr>
            <p:ph type="body" idx="2"/>
          </p:nvPr>
        </p:nvSpPr>
        <p:spPr>
          <a:xfrm>
            <a:off x="817135" y="961109"/>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Gather requirements for the project</a:t>
            </a:r>
            <a:endParaRPr sz="1000" b="0">
              <a:latin typeface="EB Garamond"/>
              <a:ea typeface="EB Garamond"/>
              <a:cs typeface="EB Garamond"/>
              <a:sym typeface="EB Garamond"/>
            </a:endParaRPr>
          </a:p>
        </p:txBody>
      </p:sp>
      <p:sp>
        <p:nvSpPr>
          <p:cNvPr id="1867" name="Google Shape;1867;g2139e008f02_0_11"/>
          <p:cNvSpPr txBox="1">
            <a:spLocks noGrp="1"/>
          </p:cNvSpPr>
          <p:nvPr>
            <p:ph type="body" idx="3"/>
          </p:nvPr>
        </p:nvSpPr>
        <p:spPr>
          <a:xfrm>
            <a:off x="633920" y="2188616"/>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dirty="0">
                <a:latin typeface="EB Garamond"/>
                <a:ea typeface="EB Garamond"/>
                <a:cs typeface="EB Garamond"/>
                <a:sym typeface="EB Garamond"/>
              </a:rPr>
              <a:t>Prepare database design schemas</a:t>
            </a:r>
            <a:endParaRPr sz="1000" b="0" dirty="0">
              <a:latin typeface="EB Garamond"/>
              <a:ea typeface="EB Garamond"/>
              <a:cs typeface="EB Garamond"/>
              <a:sym typeface="EB Garamond"/>
            </a:endParaRPr>
          </a:p>
        </p:txBody>
      </p:sp>
      <p:sp>
        <p:nvSpPr>
          <p:cNvPr id="1868" name="Google Shape;1868;g2139e008f02_0_11"/>
          <p:cNvSpPr txBox="1">
            <a:spLocks noGrp="1"/>
          </p:cNvSpPr>
          <p:nvPr>
            <p:ph type="body" idx="4"/>
          </p:nvPr>
        </p:nvSpPr>
        <p:spPr>
          <a:xfrm>
            <a:off x="803908" y="3448851"/>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Get your initial project Structure ready</a:t>
            </a:r>
            <a:endParaRPr sz="1000" b="0">
              <a:latin typeface="EB Garamond"/>
              <a:ea typeface="EB Garamond"/>
              <a:cs typeface="EB Garamond"/>
              <a:sym typeface="EB Garamond"/>
            </a:endParaRPr>
          </a:p>
        </p:txBody>
      </p:sp>
      <p:sp>
        <p:nvSpPr>
          <p:cNvPr id="1869" name="Google Shape;1869;g2139e008f02_0_11"/>
          <p:cNvSpPr txBox="1">
            <a:spLocks noGrp="1"/>
          </p:cNvSpPr>
          <p:nvPr>
            <p:ph type="body" idx="5"/>
          </p:nvPr>
        </p:nvSpPr>
        <p:spPr>
          <a:xfrm>
            <a:off x="1798245" y="4258551"/>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Initiate a git repository</a:t>
            </a:r>
            <a:endParaRPr sz="1000" b="0">
              <a:latin typeface="EB Garamond"/>
              <a:ea typeface="EB Garamond"/>
              <a:cs typeface="EB Garamond"/>
              <a:sym typeface="EB Garamond"/>
            </a:endParaRPr>
          </a:p>
        </p:txBody>
      </p:sp>
      <p:sp>
        <p:nvSpPr>
          <p:cNvPr id="1870" name="Google Shape;1870;g2139e008f02_0_11"/>
          <p:cNvSpPr txBox="1">
            <a:spLocks noGrp="1"/>
          </p:cNvSpPr>
          <p:nvPr>
            <p:ph type="body" idx="6"/>
          </p:nvPr>
        </p:nvSpPr>
        <p:spPr>
          <a:xfrm>
            <a:off x="6615516" y="961109"/>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add Readme.md file with description of the project</a:t>
            </a:r>
            <a:endParaRPr sz="1000" b="0">
              <a:latin typeface="EB Garamond"/>
              <a:ea typeface="EB Garamond"/>
              <a:cs typeface="EB Garamond"/>
              <a:sym typeface="EB Garamond"/>
            </a:endParaRPr>
          </a:p>
        </p:txBody>
      </p:sp>
      <p:sp>
        <p:nvSpPr>
          <p:cNvPr id="1871" name="Google Shape;1871;g2139e008f02_0_11"/>
          <p:cNvSpPr txBox="1">
            <a:spLocks noGrp="1"/>
          </p:cNvSpPr>
          <p:nvPr>
            <p:ph type="body" idx="7"/>
          </p:nvPr>
        </p:nvSpPr>
        <p:spPr>
          <a:xfrm>
            <a:off x="6787154" y="2188616"/>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Commit all changes with "first commit"</a:t>
            </a:r>
            <a:endParaRPr sz="1000" b="0">
              <a:latin typeface="EB Garamond"/>
              <a:ea typeface="EB Garamond"/>
              <a:cs typeface="EB Garamond"/>
              <a:sym typeface="EB Garamond"/>
            </a:endParaRPr>
          </a:p>
        </p:txBody>
      </p:sp>
      <p:sp>
        <p:nvSpPr>
          <p:cNvPr id="1872" name="Google Shape;1872;g2139e008f02_0_11"/>
          <p:cNvSpPr txBox="1">
            <a:spLocks noGrp="1"/>
          </p:cNvSpPr>
          <p:nvPr>
            <p:ph type="body" idx="8"/>
          </p:nvPr>
        </p:nvSpPr>
        <p:spPr>
          <a:xfrm>
            <a:off x="6602289" y="34488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create a repository on github related to project</a:t>
            </a:r>
            <a:endParaRPr sz="1000" b="0">
              <a:latin typeface="EB Garamond"/>
              <a:ea typeface="EB Garamond"/>
              <a:cs typeface="EB Garamond"/>
              <a:sym typeface="EB Garamond"/>
            </a:endParaRPr>
          </a:p>
        </p:txBody>
      </p:sp>
      <p:sp>
        <p:nvSpPr>
          <p:cNvPr id="1873" name="Google Shape;1873;g2139e008f02_0_11"/>
          <p:cNvSpPr txBox="1">
            <a:spLocks noGrp="1"/>
          </p:cNvSpPr>
          <p:nvPr>
            <p:ph type="body" idx="9"/>
          </p:nvPr>
        </p:nvSpPr>
        <p:spPr>
          <a:xfrm>
            <a:off x="5584940" y="42585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Push your changes to github</a:t>
            </a:r>
            <a:endParaRPr sz="1000" b="0">
              <a:latin typeface="EB Garamond"/>
              <a:ea typeface="EB Garamond"/>
              <a:cs typeface="EB Garamond"/>
              <a:sym typeface="EB Garamond"/>
            </a:endParaRPr>
          </a:p>
        </p:txBody>
      </p:sp>
      <p:sp>
        <p:nvSpPr>
          <p:cNvPr id="1874" name="Google Shape;1874;g2139e008f02_0_11"/>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chemeClr val="lt2"/>
                </a:solidFill>
                <a:latin typeface="EB Garamond"/>
                <a:ea typeface="EB Garamond"/>
                <a:cs typeface="EB Garamond"/>
                <a:sym typeface="EB Garamond"/>
              </a:rPr>
              <a:t>Assessment Parameter</a:t>
            </a:r>
            <a:endParaRPr sz="2400" b="1" i="0" u="none" strike="noStrike" cap="none">
              <a:solidFill>
                <a:schemeClr val="lt2"/>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2"/>
          <p:cNvSpPr txBox="1">
            <a:spLocks noGrp="1"/>
          </p:cNvSpPr>
          <p:nvPr>
            <p:ph type="body" idx="1"/>
          </p:nvPr>
        </p:nvSpPr>
        <p:spPr>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a:t>Submission Github</a:t>
            </a:r>
            <a:endParaRPr/>
          </a:p>
        </p:txBody>
      </p:sp>
      <p:sp>
        <p:nvSpPr>
          <p:cNvPr id="6" name="Text Placeholder 5"/>
          <p:cNvSpPr>
            <a:spLocks noGrp="1"/>
          </p:cNvSpPr>
          <p:nvPr>
            <p:ph type="body" idx="2"/>
          </p:nvPr>
        </p:nvSpPr>
        <p:spPr>
          <a:xfrm>
            <a:off x="3561347" y="1996884"/>
            <a:ext cx="3240607" cy="449263"/>
          </a:xfrm>
        </p:spPr>
        <p:txBody>
          <a:bodyPr>
            <a:normAutofit/>
          </a:bodyPr>
          <a:lstStyle/>
          <a:p>
            <a:r>
              <a:rPr lang="en-US" sz="1000" dirty="0"/>
              <a:t>https://github.com/910420104011/Astrology-application-and-website-</a:t>
            </a:r>
          </a:p>
        </p:txBody>
      </p:sp>
      <p:sp>
        <p:nvSpPr>
          <p:cNvPr id="2" name="Google Shape;1880;p212">
            <a:extLst>
              <a:ext uri="{FF2B5EF4-FFF2-40B4-BE49-F238E27FC236}">
                <a16:creationId xmlns:a16="http://schemas.microsoft.com/office/drawing/2014/main" xmlns="" id="{8B534411-912B-CE02-B603-6651CC94F525}"/>
              </a:ext>
            </a:extLst>
          </p:cNvPr>
          <p:cNvSpPr txBox="1">
            <a:spLocks/>
          </p:cNvSpPr>
          <p:nvPr/>
        </p:nvSpPr>
        <p:spPr>
          <a:xfrm>
            <a:off x="3869352" y="1597403"/>
            <a:ext cx="3513225" cy="400069"/>
          </a:xfrm>
          <a:prstGeom prst="rect">
            <a:avLst/>
          </a:prstGeom>
          <a:noFill/>
          <a:ln>
            <a:noFill/>
          </a:ln>
        </p:spPr>
        <p:txBody>
          <a:bodyPr spcFirstLastPara="1" wrap="square" lIns="91425" tIns="45700" rIns="91425" bIns="45700" anchor="ctr" anchorCtr="0">
            <a:spAutoFit/>
          </a:bodyPr>
          <a:lstStyle>
            <a:defPPr marR="0" lvl="0" algn="l" rtl="0">
              <a:lnSpc>
                <a:spcPct val="100000"/>
              </a:lnSpc>
              <a:spcBef>
                <a:spcPts val="0"/>
              </a:spcBef>
              <a:spcAft>
                <a:spcPts val="0"/>
              </a:spcAft>
            </a:defPPr>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pPr marL="0" indent="0" algn="l"/>
            <a:r>
              <a:rPr lang="en-GB" sz="1000" dirty="0" smtClean="0">
                <a:solidFill>
                  <a:schemeClr val="tx2"/>
                </a:solidFill>
              </a:rPr>
              <a:t>https://github.com/chitradevi25/Astrology-application-and-website-</a:t>
            </a:r>
            <a:endParaRPr lang="en-US" sz="1000" b="0" i="0" dirty="0">
              <a:solidFill>
                <a:schemeClr val="tx2"/>
              </a:solidFill>
              <a:latin typeface="EB Garamond SemiBold"/>
              <a:ea typeface="EB Garamond SemiBold"/>
              <a:cs typeface="EB Garamond SemiBold"/>
              <a:sym typeface="EB Garamond SemiBold"/>
            </a:endParaRPr>
          </a:p>
        </p:txBody>
      </p:sp>
      <p:sp>
        <p:nvSpPr>
          <p:cNvPr id="4" name="TextBox 3">
            <a:extLst>
              <a:ext uri="{FF2B5EF4-FFF2-40B4-BE49-F238E27FC236}">
                <a16:creationId xmlns:a16="http://schemas.microsoft.com/office/drawing/2014/main" xmlns="" id="{35601FA3-1659-7427-0A8A-A6F0FE77B1E1}"/>
              </a:ext>
            </a:extLst>
          </p:cNvPr>
          <p:cNvSpPr txBox="1"/>
          <p:nvPr/>
        </p:nvSpPr>
        <p:spPr>
          <a:xfrm>
            <a:off x="3878979" y="2436626"/>
            <a:ext cx="3118585" cy="400110"/>
          </a:xfrm>
          <a:prstGeom prst="rect">
            <a:avLst/>
          </a:prstGeom>
          <a:noFill/>
        </p:spPr>
        <p:txBody>
          <a:bodyPr wrap="square">
            <a:spAutoFit/>
          </a:bodyPr>
          <a:lstStyle/>
          <a:p>
            <a:r>
              <a:rPr lang="en-GB" sz="1000" b="1" dirty="0">
                <a:solidFill>
                  <a:schemeClr val="tx2"/>
                </a:solidFill>
              </a:rPr>
              <a:t>https://github.com/Ponsanthiya/Astrology-application-and-website-</a:t>
            </a:r>
          </a:p>
        </p:txBody>
      </p:sp>
      <p:sp>
        <p:nvSpPr>
          <p:cNvPr id="10" name="TextBox 9">
            <a:extLst>
              <a:ext uri="{FF2B5EF4-FFF2-40B4-BE49-F238E27FC236}">
                <a16:creationId xmlns:a16="http://schemas.microsoft.com/office/drawing/2014/main" xmlns="" id="{4BB35807-60E4-12F7-3120-718A12EA78E2}"/>
              </a:ext>
            </a:extLst>
          </p:cNvPr>
          <p:cNvSpPr txBox="1"/>
          <p:nvPr/>
        </p:nvSpPr>
        <p:spPr>
          <a:xfrm>
            <a:off x="3810000" y="2325448"/>
            <a:ext cx="4572000" cy="261610"/>
          </a:xfrm>
          <a:prstGeom prst="rect">
            <a:avLst/>
          </a:prstGeom>
          <a:noFill/>
        </p:spPr>
        <p:txBody>
          <a:bodyPr wrap="square">
            <a:spAutoFit/>
          </a:bodyPr>
          <a:lstStyle/>
          <a:p>
            <a:r>
              <a:rPr lang="en-GB" sz="1100" b="1" dirty="0" smtClean="0">
                <a:solidFill>
                  <a:schemeClr val="tx2"/>
                </a:solidFill>
                <a:hlinkClick r:id="rId3">
                  <a:extLst>
                    <a:ext uri="{A12FA001-AC4F-418D-AE19-62706E023703}">
                      <ahyp:hlinkClr xmlns:ahyp="http://schemas.microsoft.com/office/drawing/2018/hyperlinkcolor" xmlns="" val="tx"/>
                    </a:ext>
                  </a:extLst>
                </a:hlinkClick>
              </a:rPr>
              <a:t>ravibharathi656/</a:t>
            </a:r>
            <a:r>
              <a:rPr lang="en-GB" sz="1100" b="1" dirty="0" smtClean="0">
                <a:solidFill>
                  <a:schemeClr val="tx2"/>
                </a:solidFill>
                <a:hlinkClick r:id="rId3">
                  <a:extLst>
                    <a:ext uri="{A12FA001-AC4F-418D-AE19-62706E023703}">
                      <ahyp:hlinkClr xmlns:ahyp="http://schemas.microsoft.com/office/drawing/2018/hyperlinkcolor" xmlns="" val="tx"/>
                    </a:ext>
                  </a:extLst>
                </a:hlinkClick>
              </a:rPr>
              <a:t>ub.com</a:t>
            </a:r>
            <a:r>
              <a:rPr lang="en-GB" sz="1100" b="1" dirty="0">
                <a:solidFill>
                  <a:schemeClr val="tx2"/>
                </a:solidFill>
                <a:hlinkClick r:id="rId3">
                  <a:extLst>
                    <a:ext uri="{A12FA001-AC4F-418D-AE19-62706E023703}">
                      <ahyp:hlinkClr xmlns:ahyp="http://schemas.microsoft.com/office/drawing/2018/hyperlinkcolor" xmlns="" val="tx"/>
                    </a:ext>
                  </a:extLst>
                </a:hlinkClick>
              </a:rPr>
              <a:t>)</a:t>
            </a:r>
            <a:endParaRPr lang="en-GB" sz="1100" b="1" dirty="0">
              <a:solidFill>
                <a:schemeClr val="tx2"/>
              </a:solidFill>
            </a:endParaRPr>
          </a:p>
        </p:txBody>
      </p:sp>
      <p:sp>
        <p:nvSpPr>
          <p:cNvPr id="18" name="Rectangle 17"/>
          <p:cNvSpPr/>
          <p:nvPr/>
        </p:nvSpPr>
        <p:spPr>
          <a:xfrm>
            <a:off x="3869352" y="2844223"/>
            <a:ext cx="2815388" cy="400110"/>
          </a:xfrm>
          <a:prstGeom prst="rect">
            <a:avLst/>
          </a:prstGeom>
        </p:spPr>
        <p:txBody>
          <a:bodyPr wrap="square">
            <a:spAutoFit/>
          </a:bodyPr>
          <a:lstStyle/>
          <a:p>
            <a:r>
              <a:rPr lang="en-US" sz="1000" dirty="0">
                <a:solidFill>
                  <a:schemeClr val="tx2"/>
                </a:solidFill>
              </a:rPr>
              <a:t>https://github.com/Shalini20077/Astrology-application-and-website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pic>
        <p:nvPicPr>
          <p:cNvPr id="1885" name="Google Shape;1885;p213"/>
          <p:cNvPicPr preferRelativeResize="0"/>
          <p:nvPr/>
        </p:nvPicPr>
        <p:blipFill rotWithShape="1">
          <a:blip r:embed="rId3" cstate="print">
            <a:alphaModFix/>
            <a:extLst>
              <a:ext uri="{28A0092B-C50C-407E-A947-70E740481C1C}">
                <a14:useLocalDpi xmlns:a14="http://schemas.microsoft.com/office/drawing/2010/main" val="0"/>
              </a:ext>
            </a:extLst>
          </a:blip>
          <a:srcRect/>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272</TotalTime>
  <Words>331</Words>
  <Application>Microsoft Office PowerPoint</Application>
  <PresentationFormat>On-screen Show (16:9)</PresentationFormat>
  <Paragraphs>63</Paragraphs>
  <Slides>7</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Arial</vt:lpstr>
      <vt:lpstr>Noto Sans Symbols</vt:lpstr>
      <vt:lpstr>EB Garamond SemiBold</vt:lpstr>
      <vt:lpstr>Public Sans</vt:lpstr>
      <vt:lpstr>EB Garamond Medium</vt:lpstr>
      <vt:lpstr>Segoe UI</vt:lpstr>
      <vt:lpstr>EB Garamond</vt:lpstr>
      <vt:lpstr>Calibri</vt:lpstr>
      <vt:lpstr>Simple Light</vt:lpstr>
      <vt:lpstr>SUNSTONE</vt:lpstr>
      <vt:lpstr>ASTROLOGY APPLICATION &amp; WEBSITE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Dell</cp:lastModifiedBy>
  <cp:revision>27</cp:revision>
  <dcterms:created xsi:type="dcterms:W3CDTF">2020-08-13T11:21:46Z</dcterms:created>
  <dcterms:modified xsi:type="dcterms:W3CDTF">2023-11-15T09:30:35Z</dcterms:modified>
</cp:coreProperties>
</file>